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249" autoAdjust="0"/>
  </p:normalViewPr>
  <p:slideViewPr>
    <p:cSldViewPr snapToGrid="0">
      <p:cViewPr varScale="1">
        <p:scale>
          <a:sx n="59" d="100"/>
          <a:sy n="59" d="100"/>
        </p:scale>
        <p:origin x="28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jpeg>
</file>

<file path=ppt/media/image12.png>
</file>

<file path=ppt/media/image13.jpe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rgbClr val="000000"/>
        </a:solidFill>
        <a:effectLst/>
      </p:bgPr>
    </p:bg>
    <p:spTree>
      <p:nvGrpSpPr>
        <p:cNvPr id="1" name=""/>
        <p:cNvGrpSpPr/>
        <p:nvPr/>
      </p:nvGrpSpPr>
      <p:grpSpPr>
        <a:xfrm>
          <a:off x="0" y="0"/>
          <a:ext cx="0" cy="0"/>
          <a:chOff x="0" y="0"/>
          <a:chExt cx="0" cy="0"/>
        </a:xfrm>
      </p:grpSpPr>
      <p:pic>
        <p:nvPicPr>
          <p:cNvPr id="3" name="Google Shape;9;p2"/>
          <p:cNvPicPr/>
          <p:nvPr/>
        </p:nvPicPr>
        <p:blipFill>
          <a:blip r:embed="rId2"/>
          <a:srcRect l="3724"/>
          <a:stretch/>
        </p:blipFill>
        <p:spPr>
          <a:xfrm>
            <a:off x="0" y="0"/>
            <a:ext cx="9143640" cy="5143320"/>
          </a:xfrm>
          <a:prstGeom prst="rect">
            <a:avLst/>
          </a:prstGeom>
          <a:noFill/>
          <a:ln w="0">
            <a:noFill/>
          </a:ln>
        </p:spPr>
      </p:pic>
      <p:sp>
        <p:nvSpPr>
          <p:cNvPr id="4" name="PlaceHolder 1"/>
          <p:cNvSpPr>
            <a:spLocks noGrp="1"/>
          </p:cNvSpPr>
          <p:nvPr>
            <p:ph type="title"/>
          </p:nvPr>
        </p:nvSpPr>
        <p:spPr>
          <a:xfrm>
            <a:off x="511920" y="490680"/>
            <a:ext cx="5024520" cy="1759320"/>
          </a:xfrm>
          <a:prstGeom prst="rect">
            <a:avLst/>
          </a:prstGeom>
          <a:noFill/>
          <a:ln w="0">
            <a:noFill/>
          </a:ln>
        </p:spPr>
        <p:txBody>
          <a:bodyPr lIns="91440" tIns="91440" rIns="91440" bIns="91440" anchor="b">
            <a:noAutofit/>
          </a:bodyPr>
          <a:lstStyle/>
          <a:p>
            <a:pPr indent="0">
              <a:buNone/>
            </a:pPr>
            <a:r>
              <a:rPr lang="fr-FR" sz="48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5585760" y="691200"/>
            <a:ext cx="3469320" cy="4452120"/>
          </a:xfrm>
          <a:prstGeom prst="rect">
            <a:avLst/>
          </a:prstGeom>
          <a:noFill/>
          <a:ln w="0">
            <a:noFill/>
          </a:ln>
        </p:spPr>
        <p:txBody>
          <a:bodyPr lIns="90000" tIns="45000" rIns="90000" bIns="45000" anchor="t">
            <a:normAutofit lnSpcReduction="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rgbClr val="000000"/>
        </a:solidFill>
        <a:effectLst/>
      </p:bgPr>
    </p:bg>
    <p:spTree>
      <p:nvGrpSpPr>
        <p:cNvPr id="1" name=""/>
        <p:cNvGrpSpPr/>
        <p:nvPr/>
      </p:nvGrpSpPr>
      <p:grpSpPr>
        <a:xfrm>
          <a:off x="0" y="0"/>
          <a:ext cx="0" cy="0"/>
          <a:chOff x="0" y="0"/>
          <a:chExt cx="0" cy="0"/>
        </a:xfrm>
      </p:grpSpPr>
      <p:pic>
        <p:nvPicPr>
          <p:cNvPr id="28" name="Google Shape;92;p19"/>
          <p:cNvPicPr/>
          <p:nvPr/>
        </p:nvPicPr>
        <p:blipFill>
          <a:blip r:embed="rId2"/>
          <a:stretch/>
        </p:blipFill>
        <p:spPr>
          <a:xfrm rot="10800000" flipH="1">
            <a:off x="0" y="192240"/>
            <a:ext cx="9143640" cy="4951080"/>
          </a:xfrm>
          <a:prstGeom prst="rect">
            <a:avLst/>
          </a:prstGeom>
          <a:noFill/>
          <a:ln w="0">
            <a:noFill/>
          </a:ln>
        </p:spPr>
      </p:pic>
      <p:sp>
        <p:nvSpPr>
          <p:cNvPr id="29"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30" name="PlaceHolder 2"/>
          <p:cNvSpPr>
            <a:spLocks noGrp="1"/>
          </p:cNvSpPr>
          <p:nvPr>
            <p:ph type="title"/>
          </p:nvPr>
        </p:nvSpPr>
        <p:spPr>
          <a:xfrm>
            <a:off x="531648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1" name="PlaceHolder 3"/>
          <p:cNvSpPr>
            <a:spLocks noGrp="1"/>
          </p:cNvSpPr>
          <p:nvPr>
            <p:ph type="title"/>
          </p:nvPr>
        </p:nvSpPr>
        <p:spPr>
          <a:xfrm>
            <a:off x="531648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2" name="PlaceHolder 4"/>
          <p:cNvSpPr>
            <a:spLocks noGrp="1"/>
          </p:cNvSpPr>
          <p:nvPr>
            <p:ph type="title"/>
          </p:nvPr>
        </p:nvSpPr>
        <p:spPr>
          <a:xfrm>
            <a:off x="2865240" y="1668240"/>
            <a:ext cx="7927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3" name="PlaceHolder 5"/>
          <p:cNvSpPr>
            <a:spLocks noGrp="1"/>
          </p:cNvSpPr>
          <p:nvPr>
            <p:ph type="title"/>
          </p:nvPr>
        </p:nvSpPr>
        <p:spPr>
          <a:xfrm>
            <a:off x="286452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4" name="PlaceHolder 6"/>
          <p:cNvSpPr>
            <a:spLocks noGrp="1"/>
          </p:cNvSpPr>
          <p:nvPr>
            <p:ph type="title"/>
          </p:nvPr>
        </p:nvSpPr>
        <p:spPr>
          <a:xfrm>
            <a:off x="41220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5" name="PlaceHolder 7"/>
          <p:cNvSpPr>
            <a:spLocks noGrp="1"/>
          </p:cNvSpPr>
          <p:nvPr>
            <p:ph type="title"/>
          </p:nvPr>
        </p:nvSpPr>
        <p:spPr>
          <a:xfrm>
            <a:off x="41220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rgbClr val="000000"/>
        </a:solidFill>
        <a:effectLst/>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565560" y="5104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u="none" strike="noStrike">
                <a:solidFill>
                  <a:schemeClr val="lt2"/>
                </a:solidFill>
                <a:effectLst/>
                <a:uFillTx/>
                <a:latin typeface="Goldman"/>
                <a:ea typeface="Goldman"/>
              </a:rPr>
              <a:t>xx%</a:t>
            </a:r>
            <a:endParaRPr lang="fr-FR" sz="4500" b="0" u="none" strike="noStrike">
              <a:solidFill>
                <a:schemeClr val="dk1"/>
              </a:solidFill>
              <a:effectLst/>
              <a:uFillTx/>
              <a:latin typeface="Arial"/>
            </a:endParaRPr>
          </a:p>
        </p:txBody>
      </p:sp>
      <p:sp>
        <p:nvSpPr>
          <p:cNvPr id="37" name="PlaceHolder 2"/>
          <p:cNvSpPr>
            <a:spLocks noGrp="1"/>
          </p:cNvSpPr>
          <p:nvPr>
            <p:ph type="title"/>
          </p:nvPr>
        </p:nvSpPr>
        <p:spPr>
          <a:xfrm>
            <a:off x="565560" y="19702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u="none" strike="noStrike">
                <a:solidFill>
                  <a:schemeClr val="lt2"/>
                </a:solidFill>
                <a:effectLst/>
                <a:uFillTx/>
                <a:latin typeface="Goldman"/>
                <a:ea typeface="Goldman"/>
              </a:rPr>
              <a:t>xx%</a:t>
            </a:r>
            <a:endParaRPr lang="fr-FR" sz="4500" b="0" u="none" strike="noStrike">
              <a:solidFill>
                <a:schemeClr val="dk1"/>
              </a:solidFill>
              <a:effectLst/>
              <a:uFillTx/>
              <a:latin typeface="Arial"/>
            </a:endParaRPr>
          </a:p>
        </p:txBody>
      </p:sp>
      <p:pic>
        <p:nvPicPr>
          <p:cNvPr id="38" name="Google Shape;111;p20"/>
          <p:cNvPicPr/>
          <p:nvPr/>
        </p:nvPicPr>
        <p:blipFill>
          <a:blip r:embed="rId2"/>
          <a:srcRect l="659" r="5106" b="5177"/>
          <a:stretch/>
        </p:blipFill>
        <p:spPr>
          <a:xfrm rot="10800000">
            <a:off x="56880" y="0"/>
            <a:ext cx="9087120" cy="5143320"/>
          </a:xfrm>
          <a:prstGeom prst="rect">
            <a:avLst/>
          </a:prstGeom>
          <a:noFill/>
          <a:ln w="0">
            <a:noFill/>
          </a:ln>
        </p:spPr>
      </p:pic>
      <p:pic>
        <p:nvPicPr>
          <p:cNvPr id="39" name="Google Shape;112;p20"/>
          <p:cNvPicPr/>
          <p:nvPr/>
        </p:nvPicPr>
        <p:blipFill>
          <a:blip r:embed="rId3"/>
          <a:srcRect l="73197" t="14242" b="33519"/>
          <a:stretch/>
        </p:blipFill>
        <p:spPr>
          <a:xfrm rot="10800000">
            <a:off x="360" y="2557440"/>
            <a:ext cx="2449440" cy="2585880"/>
          </a:xfrm>
          <a:prstGeom prst="rect">
            <a:avLst/>
          </a:prstGeom>
          <a:noFill/>
          <a:ln w="0">
            <a:noFill/>
          </a:ln>
        </p:spPr>
      </p:pic>
      <p:sp>
        <p:nvSpPr>
          <p:cNvPr id="40" name="PlaceHolder 3"/>
          <p:cNvSpPr>
            <a:spLocks noGrp="1"/>
          </p:cNvSpPr>
          <p:nvPr>
            <p:ph type="body"/>
          </p:nvPr>
        </p:nvSpPr>
        <p:spPr>
          <a:xfrm>
            <a:off x="4836600" y="1193400"/>
            <a:ext cx="4307040" cy="39499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rgbClr val="000000"/>
        </a:solidFill>
        <a:effectLst/>
      </p:bgPr>
    </p:bg>
    <p:spTree>
      <p:nvGrpSpPr>
        <p:cNvPr id="1" name=""/>
        <p:cNvGrpSpPr/>
        <p:nvPr/>
      </p:nvGrpSpPr>
      <p:grpSpPr>
        <a:xfrm>
          <a:off x="0" y="0"/>
          <a:ext cx="0" cy="0"/>
          <a:chOff x="0" y="0"/>
          <a:chExt cx="0" cy="0"/>
        </a:xfrm>
      </p:grpSpPr>
      <p:pic>
        <p:nvPicPr>
          <p:cNvPr id="41" name="Google Shape;14;p3"/>
          <p:cNvPicPr/>
          <p:nvPr/>
        </p:nvPicPr>
        <p:blipFill>
          <a:blip r:embed="rId2"/>
          <a:srcRect l="3735"/>
          <a:stretch/>
        </p:blipFill>
        <p:spPr>
          <a:xfrm>
            <a:off x="0" y="0"/>
            <a:ext cx="9143640" cy="5143320"/>
          </a:xfrm>
          <a:prstGeom prst="rect">
            <a:avLst/>
          </a:prstGeom>
          <a:noFill/>
          <a:ln w="0">
            <a:noFill/>
          </a:ln>
        </p:spPr>
      </p:pic>
      <p:sp>
        <p:nvSpPr>
          <p:cNvPr id="42" name="PlaceHolder 1"/>
          <p:cNvSpPr>
            <a:spLocks noGrp="1"/>
          </p:cNvSpPr>
          <p:nvPr>
            <p:ph type="title"/>
          </p:nvPr>
        </p:nvSpPr>
        <p:spPr>
          <a:xfrm>
            <a:off x="370080" y="2355480"/>
            <a:ext cx="4792680" cy="1581120"/>
          </a:xfrm>
          <a:prstGeom prst="rect">
            <a:avLst/>
          </a:prstGeom>
          <a:noFill/>
          <a:ln w="0">
            <a:noFill/>
          </a:ln>
        </p:spPr>
        <p:txBody>
          <a:bodyPr lIns="91440" tIns="91440" rIns="91440" bIns="91440" anchor="b">
            <a:noAutofit/>
          </a:bodyPr>
          <a:lstStyle/>
          <a:p>
            <a:pPr indent="0">
              <a:buNone/>
            </a:pPr>
            <a:r>
              <a:rPr lang="fr-FR" sz="4600" b="0" u="none" strike="noStrike">
                <a:solidFill>
                  <a:schemeClr val="dk1"/>
                </a:solidFill>
                <a:effectLst/>
                <a:uFillTx/>
                <a:latin typeface="Arial"/>
              </a:rPr>
              <a:t>Click to edit the title text format</a:t>
            </a:r>
          </a:p>
        </p:txBody>
      </p:sp>
      <p:sp>
        <p:nvSpPr>
          <p:cNvPr id="43" name="PlaceHolder 2"/>
          <p:cNvSpPr>
            <a:spLocks noGrp="1"/>
          </p:cNvSpPr>
          <p:nvPr>
            <p:ph type="title"/>
          </p:nvPr>
        </p:nvSpPr>
        <p:spPr>
          <a:xfrm>
            <a:off x="6351120" y="152640"/>
            <a:ext cx="1267920" cy="1269360"/>
          </a:xfrm>
          <a:prstGeom prst="rect">
            <a:avLst/>
          </a:prstGeom>
          <a:noFill/>
          <a:ln w="0">
            <a:noFill/>
          </a:ln>
        </p:spPr>
        <p:txBody>
          <a:bodyPr lIns="91440" tIns="91440" rIns="91440" bIns="91440" anchor="ctr">
            <a:noAutofit/>
          </a:bodyPr>
          <a:lstStyle/>
          <a:p>
            <a:pPr indent="0" algn="ctr">
              <a:lnSpc>
                <a:spcPct val="100000"/>
              </a:lnSpc>
              <a:buNone/>
            </a:pPr>
            <a:r>
              <a:rPr lang="fr-FR" sz="6000" b="0" u="none" strike="noStrike">
                <a:solidFill>
                  <a:schemeClr val="dk1"/>
                </a:solidFill>
                <a:effectLst/>
                <a:uFillTx/>
                <a:latin typeface="Goldman"/>
                <a:ea typeface="Goldman"/>
              </a:rPr>
              <a:t>xx%</a:t>
            </a:r>
            <a:endParaRPr lang="fr-FR" sz="6000" b="0" u="none" strike="noStrike">
              <a:solidFill>
                <a:schemeClr val="dk1"/>
              </a:solidFill>
              <a:effectLst/>
              <a:uFillTx/>
              <a:latin typeface="Arial"/>
            </a:endParaRPr>
          </a:p>
        </p:txBody>
      </p:sp>
      <p:sp>
        <p:nvSpPr>
          <p:cNvPr id="44" name="PlaceHolder 3"/>
          <p:cNvSpPr>
            <a:spLocks noGrp="1"/>
          </p:cNvSpPr>
          <p:nvPr>
            <p:ph type="body"/>
          </p:nvPr>
        </p:nvSpPr>
        <p:spPr>
          <a:xfrm>
            <a:off x="5195520" y="1507320"/>
            <a:ext cx="3948480" cy="297324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rgbClr val="000000"/>
        </a:solidFill>
        <a:effectLst/>
      </p:bgPr>
    </p:bg>
    <p:spTree>
      <p:nvGrpSpPr>
        <p:cNvPr id="1" name=""/>
        <p:cNvGrpSpPr/>
        <p:nvPr/>
      </p:nvGrpSpPr>
      <p:grpSpPr>
        <a:xfrm>
          <a:off x="0" y="0"/>
          <a:ext cx="0" cy="0"/>
          <a:chOff x="0" y="0"/>
          <a:chExt cx="0" cy="0"/>
        </a:xfrm>
      </p:grpSpPr>
      <p:pic>
        <p:nvPicPr>
          <p:cNvPr id="45" name="Google Shape;115;p21"/>
          <p:cNvPicPr/>
          <p:nvPr/>
        </p:nvPicPr>
        <p:blipFill>
          <a:blip r:embed="rId2"/>
          <a:srcRect l="-8567" r="12300"/>
          <a:stretch/>
        </p:blipFill>
        <p:spPr>
          <a:xfrm rot="10800000">
            <a:off x="360" y="0"/>
            <a:ext cx="9143640" cy="5143320"/>
          </a:xfrm>
          <a:prstGeom prst="rect">
            <a:avLst/>
          </a:prstGeom>
          <a:noFill/>
          <a:ln w="0">
            <a:noFill/>
          </a:ln>
        </p:spPr>
      </p:pic>
      <p:sp>
        <p:nvSpPr>
          <p:cNvPr id="46" name="PlaceHolder 1"/>
          <p:cNvSpPr>
            <a:spLocks noGrp="1"/>
          </p:cNvSpPr>
          <p:nvPr>
            <p:ph type="title"/>
          </p:nvPr>
        </p:nvSpPr>
        <p:spPr>
          <a:xfrm>
            <a:off x="565560" y="504720"/>
            <a:ext cx="5089680" cy="1058400"/>
          </a:xfrm>
          <a:prstGeom prst="rect">
            <a:avLst/>
          </a:prstGeom>
          <a:noFill/>
          <a:ln w="0">
            <a:noFill/>
          </a:ln>
        </p:spPr>
        <p:txBody>
          <a:bodyPr lIns="91440" tIns="91440" rIns="91440" bIns="91440" anchor="b">
            <a:noAutofit/>
          </a:bodyPr>
          <a:lstStyle/>
          <a:p>
            <a:pPr indent="0">
              <a:buNone/>
            </a:pPr>
            <a:r>
              <a:rPr lang="fr-FR" sz="5400" b="0" u="none" strike="noStrike">
                <a:solidFill>
                  <a:schemeClr val="dk1"/>
                </a:solidFill>
                <a:effectLst/>
                <a:uFillTx/>
                <a:latin typeface="Arial"/>
              </a:rPr>
              <a:t>Click to edit the title text format</a:t>
            </a:r>
          </a:p>
        </p:txBody>
      </p:sp>
      <p:sp>
        <p:nvSpPr>
          <p:cNvPr id="47" name="Google Shape;118;p21"/>
          <p:cNvSpPr/>
          <p:nvPr/>
        </p:nvSpPr>
        <p:spPr>
          <a:xfrm>
            <a:off x="5766840" y="3377160"/>
            <a:ext cx="2976840" cy="555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tabLst>
                <a:tab pos="0" algn="l"/>
              </a:tabLst>
            </a:pPr>
            <a:r>
              <a:rPr lang="en" sz="1000" b="1" u="none" strike="noStrike">
                <a:solidFill>
                  <a:schemeClr val="dk1"/>
                </a:solidFill>
                <a:effectLst/>
                <a:uFillTx/>
                <a:latin typeface="Open Sans"/>
                <a:ea typeface="Open Sans"/>
              </a:rPr>
              <a:t>CREDITS:</a:t>
            </a:r>
            <a:r>
              <a:rPr lang="en" sz="1000" b="0" u="none" strike="noStrike">
                <a:solidFill>
                  <a:schemeClr val="dk1"/>
                </a:solidFill>
                <a:effectLst/>
                <a:uFillTx/>
                <a:latin typeface="Open Sans"/>
                <a:ea typeface="Open Sans"/>
              </a:rPr>
              <a:t> This presentation template was created by </a:t>
            </a:r>
            <a:r>
              <a:rPr lang="en" sz="1000" b="1" u="sng" strike="noStrike">
                <a:solidFill>
                  <a:schemeClr val="dk1"/>
                </a:solidFill>
                <a:effectLst/>
                <a:uFillTx/>
                <a:latin typeface="Open Sans"/>
                <a:ea typeface="Open Sans"/>
                <a:hlinkClick r:id="rId3"/>
              </a:rPr>
              <a:t>Slidesgo</a:t>
            </a:r>
            <a:r>
              <a:rPr lang="en" sz="1000" b="0" u="none" strike="noStrike">
                <a:solidFill>
                  <a:schemeClr val="dk1"/>
                </a:solidFill>
                <a:effectLst/>
                <a:uFillTx/>
                <a:latin typeface="Open Sans"/>
                <a:ea typeface="Open Sans"/>
              </a:rPr>
              <a:t>, and includes icons, infographics &amp; images by </a:t>
            </a:r>
            <a:r>
              <a:rPr lang="en" sz="1000" b="1" u="sng" strike="noStrike">
                <a:solidFill>
                  <a:schemeClr val="dk1"/>
                </a:solidFill>
                <a:effectLst/>
                <a:uFillTx/>
                <a:latin typeface="Open Sans"/>
                <a:ea typeface="Open Sans"/>
                <a:hlinkClick r:id="rId4"/>
              </a:rPr>
              <a:t>Freepik</a:t>
            </a:r>
            <a:r>
              <a:rPr lang="en" sz="1000" b="0" u="none" strike="noStrike">
                <a:solidFill>
                  <a:schemeClr val="dk1"/>
                </a:solidFill>
                <a:effectLst/>
                <a:uFillTx/>
                <a:latin typeface="Open Sans"/>
                <a:ea typeface="Open Sans"/>
              </a:rPr>
              <a:t> </a:t>
            </a:r>
            <a:endParaRPr lang="en-US" sz="1000" b="0" u="none" strike="noStrike">
              <a:solidFill>
                <a:srgbClr val="FFFFFF"/>
              </a:solidFill>
              <a:effectLst/>
              <a:uFillTx/>
              <a:latin typeface="OpenSymbo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rgbClr val="000000"/>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rgbClr val="000000"/>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rgbClr val="000000"/>
        </a:solidFill>
        <a:effectLst/>
      </p:bgPr>
    </p:bg>
    <p:spTree>
      <p:nvGrpSpPr>
        <p:cNvPr id="1" name=""/>
        <p:cNvGrpSpPr/>
        <p:nvPr/>
      </p:nvGrpSpPr>
      <p:grpSpPr>
        <a:xfrm>
          <a:off x="0" y="0"/>
          <a:ext cx="0" cy="0"/>
          <a:chOff x="0" y="0"/>
          <a:chExt cx="0" cy="0"/>
        </a:xfrm>
      </p:grpSpPr>
      <p:pic>
        <p:nvPicPr>
          <p:cNvPr id="48" name="Google Shape;20;p4"/>
          <p:cNvPicPr/>
          <p:nvPr/>
        </p:nvPicPr>
        <p:blipFill>
          <a:blip r:embed="rId2"/>
          <a:srcRect t="-7978" b="7978"/>
          <a:stretch/>
        </p:blipFill>
        <p:spPr>
          <a:xfrm rot="10800000" flipH="1">
            <a:off x="0" y="0"/>
            <a:ext cx="9143640" cy="5143320"/>
          </a:xfrm>
          <a:prstGeom prst="rect">
            <a:avLst/>
          </a:prstGeom>
          <a:noFill/>
          <a:ln w="0">
            <a:noFill/>
          </a:ln>
        </p:spPr>
      </p:pic>
      <p:sp>
        <p:nvSpPr>
          <p:cNvPr id="49" name="PlaceHolder 1"/>
          <p:cNvSpPr>
            <a:spLocks noGrp="1"/>
          </p:cNvSpPr>
          <p:nvPr>
            <p:ph type="title"/>
          </p:nvPr>
        </p:nvSpPr>
        <p:spPr>
          <a:xfrm>
            <a:off x="413280" y="309960"/>
            <a:ext cx="81248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0" name="PlaceHolder 2"/>
          <p:cNvSpPr>
            <a:spLocks noGrp="1"/>
          </p:cNvSpPr>
          <p:nvPr>
            <p:ph type="body"/>
          </p:nvPr>
        </p:nvSpPr>
        <p:spPr>
          <a:xfrm>
            <a:off x="413280" y="1089000"/>
            <a:ext cx="8124840" cy="34304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Seventh Outline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rgbClr val="000000"/>
        </a:solidFill>
        <a:effectLst/>
      </p:bgPr>
    </p:bg>
    <p:spTree>
      <p:nvGrpSpPr>
        <p:cNvPr id="1" name=""/>
        <p:cNvGrpSpPr/>
        <p:nvPr/>
      </p:nvGrpSpPr>
      <p:grpSpPr>
        <a:xfrm>
          <a:off x="0" y="0"/>
          <a:ext cx="0" cy="0"/>
          <a:chOff x="0" y="0"/>
          <a:chExt cx="0" cy="0"/>
        </a:xfrm>
      </p:grpSpPr>
      <p:grpSp>
        <p:nvGrpSpPr>
          <p:cNvPr id="51" name="Google Shape;24;p5"/>
          <p:cNvGrpSpPr/>
          <p:nvPr/>
        </p:nvGrpSpPr>
        <p:grpSpPr>
          <a:xfrm>
            <a:off x="0" y="0"/>
            <a:ext cx="9143640" cy="5143680"/>
            <a:chOff x="0" y="0"/>
            <a:chExt cx="9143640" cy="5143680"/>
          </a:xfrm>
        </p:grpSpPr>
        <p:pic>
          <p:nvPicPr>
            <p:cNvPr id="52" name="Google Shape;25;p5"/>
            <p:cNvPicPr/>
            <p:nvPr/>
          </p:nvPicPr>
          <p:blipFill>
            <a:blip r:embed="rId2"/>
            <a:srcRect l="734" t="14280" r="5031" b="-9100"/>
            <a:stretch/>
          </p:blipFill>
          <p:spPr>
            <a:xfrm rot="10800000" flipH="1">
              <a:off x="0" y="0"/>
              <a:ext cx="9087120" cy="5143320"/>
            </a:xfrm>
            <a:prstGeom prst="rect">
              <a:avLst/>
            </a:prstGeom>
            <a:noFill/>
            <a:ln w="0">
              <a:noFill/>
            </a:ln>
          </p:spPr>
        </p:pic>
        <p:pic>
          <p:nvPicPr>
            <p:cNvPr id="53" name="Google Shape;26;p5"/>
            <p:cNvPicPr/>
            <p:nvPr/>
          </p:nvPicPr>
          <p:blipFill>
            <a:blip r:embed="rId3"/>
            <a:srcRect l="72344" t="21048" r="853" b="26716"/>
            <a:stretch/>
          </p:blipFill>
          <p:spPr>
            <a:xfrm>
              <a:off x="6694200" y="0"/>
              <a:ext cx="2449440" cy="2585880"/>
            </a:xfrm>
            <a:prstGeom prst="rect">
              <a:avLst/>
            </a:prstGeom>
            <a:noFill/>
            <a:ln w="0">
              <a:noFill/>
            </a:ln>
          </p:spPr>
        </p:pic>
      </p:grpSp>
      <p:sp>
        <p:nvSpPr>
          <p:cNvPr id="54" name="PlaceHolder 1"/>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55" name="PlaceHolder 2"/>
          <p:cNvSpPr>
            <a:spLocks noGrp="1"/>
          </p:cNvSpPr>
          <p:nvPr>
            <p:ph type="body"/>
          </p:nvPr>
        </p:nvSpPr>
        <p:spPr>
          <a:xfrm>
            <a:off x="0" y="1831320"/>
            <a:ext cx="3782160" cy="2440800"/>
          </a:xfrm>
          <a:prstGeom prst="rect">
            <a:avLst/>
          </a:prstGeom>
          <a:noFill/>
          <a:ln w="0">
            <a:noFill/>
          </a:ln>
        </p:spPr>
        <p:txBody>
          <a:bodyPr lIns="90000" tIns="45000" rIns="90000" bIns="45000" anchor="t">
            <a:normAutofit fontScale="925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rgbClr val="000000"/>
        </a:solidFill>
        <a:effectLst/>
      </p:bgPr>
    </p:bg>
    <p:spTree>
      <p:nvGrpSpPr>
        <p:cNvPr id="1" name=""/>
        <p:cNvGrpSpPr/>
        <p:nvPr/>
      </p:nvGrpSpPr>
      <p:grpSpPr>
        <a:xfrm>
          <a:off x="0" y="0"/>
          <a:ext cx="0" cy="0"/>
          <a:chOff x="0" y="0"/>
          <a:chExt cx="0" cy="0"/>
        </a:xfrm>
      </p:grpSpPr>
      <p:pic>
        <p:nvPicPr>
          <p:cNvPr id="56" name="Google Shape;34;p6"/>
          <p:cNvPicPr/>
          <p:nvPr/>
        </p:nvPicPr>
        <p:blipFill>
          <a:blip r:embed="rId2"/>
          <a:stretch/>
        </p:blipFill>
        <p:spPr>
          <a:xfrm>
            <a:off x="0" y="0"/>
            <a:ext cx="9143640" cy="4951080"/>
          </a:xfrm>
          <a:prstGeom prst="rect">
            <a:avLst/>
          </a:prstGeom>
          <a:noFill/>
          <a:ln w="0">
            <a:noFill/>
          </a:ln>
        </p:spPr>
      </p:pic>
      <p:sp>
        <p:nvSpPr>
          <p:cNvPr id="57" name="PlaceHolder 1"/>
          <p:cNvSpPr>
            <a:spLocks noGrp="1"/>
          </p:cNvSpPr>
          <p:nvPr>
            <p:ph type="title"/>
          </p:nvPr>
        </p:nvSpPr>
        <p:spPr>
          <a:xfrm>
            <a:off x="413280" y="309960"/>
            <a:ext cx="833940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rgbClr val="000000"/>
        </a:solidFill>
        <a:effectLst/>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lnSpcReduction="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rgbClr val="000000"/>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u="none" strike="noStrike">
                <a:solidFill>
                  <a:schemeClr val="accent1"/>
                </a:solidFill>
                <a:effectLst/>
                <a:uFillTx/>
                <a:latin typeface="Goldman"/>
                <a:ea typeface="Goldman"/>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rgbClr val="000000"/>
        </a:soli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rgbClr val="000000"/>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rgbClr val="000000"/>
        </a:solidFill>
        <a:effectLst/>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64" name="PlaceHolder 2"/>
          <p:cNvSpPr>
            <a:spLocks noGrp="1"/>
          </p:cNvSpPr>
          <p:nvPr>
            <p:ph type="title"/>
          </p:nvPr>
        </p:nvSpPr>
        <p:spPr>
          <a:xfrm>
            <a:off x="228600" y="4666320"/>
            <a:ext cx="3355560" cy="248400"/>
          </a:xfrm>
          <a:prstGeom prst="rect">
            <a:avLst/>
          </a:prstGeom>
          <a:solidFill>
            <a:schemeClr val="dk1"/>
          </a:solidFill>
          <a:ln w="0">
            <a:noFill/>
          </a:ln>
        </p:spPr>
        <p:txBody>
          <a:bodyPr lIns="91440" tIns="91440" rIns="91440" bIns="91440" anchor="ctr">
            <a:noAutofit/>
          </a:bodyPr>
          <a:lstStyle/>
          <a:p>
            <a:pPr indent="0">
              <a:buNone/>
            </a:pPr>
            <a:r>
              <a:rPr lang="fr-FR" sz="1200" b="0" u="none" strike="noStrike">
                <a:solidFill>
                  <a:schemeClr val="dk1"/>
                </a:solidFill>
                <a:effectLst/>
                <a:uFillTx/>
                <a:latin typeface="Arial"/>
              </a:rPr>
              <a:t>Click to edit the title text format</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65" name="Google Shape;126;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67" name="Google Shape;129;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bg>
      <p:bgPr>
        <a:solidFill>
          <a:srgbClr val="000000"/>
        </a:solidFill>
        <a:effectLst/>
      </p:bgPr>
    </p:bg>
    <p:spTree>
      <p:nvGrpSpPr>
        <p:cNvPr id="1" name=""/>
        <p:cNvGrpSpPr/>
        <p:nvPr/>
      </p:nvGrpSpPr>
      <p:grpSpPr>
        <a:xfrm>
          <a:off x="0" y="0"/>
          <a:ext cx="0" cy="0"/>
          <a:chOff x="0" y="0"/>
          <a:chExt cx="0" cy="0"/>
        </a:xfrm>
      </p:grpSpPr>
      <p:pic>
        <p:nvPicPr>
          <p:cNvPr id="4" name="Google Shape;54;p13"/>
          <p:cNvPicPr/>
          <p:nvPr/>
        </p:nvPicPr>
        <p:blipFill>
          <a:blip r:embed="rId2"/>
          <a:stretch/>
        </p:blipFill>
        <p:spPr>
          <a:xfrm>
            <a:off x="0" y="3600"/>
            <a:ext cx="9143640" cy="5143320"/>
          </a:xfrm>
          <a:prstGeom prst="rect">
            <a:avLst/>
          </a:prstGeom>
          <a:noFill/>
          <a:ln w="0">
            <a:noFill/>
          </a:ln>
        </p:spPr>
      </p:pic>
      <p:sp>
        <p:nvSpPr>
          <p:cNvPr id="5" name="PlaceHolder 1"/>
          <p:cNvSpPr>
            <a:spLocks noGrp="1"/>
          </p:cNvSpPr>
          <p:nvPr>
            <p:ph type="title"/>
          </p:nvPr>
        </p:nvSpPr>
        <p:spPr>
          <a:xfrm>
            <a:off x="282240" y="391824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6" name="PlaceHolder 2"/>
          <p:cNvSpPr>
            <a:spLocks noGrp="1"/>
          </p:cNvSpPr>
          <p:nvPr>
            <p:ph type="title"/>
          </p:nvPr>
        </p:nvSpPr>
        <p:spPr>
          <a:xfrm>
            <a:off x="282240" y="285552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7" name="PlaceHolder 3"/>
          <p:cNvSpPr>
            <a:spLocks noGrp="1"/>
          </p:cNvSpPr>
          <p:nvPr>
            <p:ph type="title"/>
          </p:nvPr>
        </p:nvSpPr>
        <p:spPr>
          <a:xfrm>
            <a:off x="282960" y="2324160"/>
            <a:ext cx="86400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8" name="PlaceHolder 4"/>
          <p:cNvSpPr>
            <a:spLocks noGrp="1"/>
          </p:cNvSpPr>
          <p:nvPr>
            <p:ph type="title"/>
          </p:nvPr>
        </p:nvSpPr>
        <p:spPr>
          <a:xfrm>
            <a:off x="282240" y="338688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9" name="PlaceHolder 5"/>
          <p:cNvSpPr>
            <a:spLocks noGrp="1"/>
          </p:cNvSpPr>
          <p:nvPr>
            <p:ph type="title"/>
          </p:nvPr>
        </p:nvSpPr>
        <p:spPr>
          <a:xfrm>
            <a:off x="282240" y="444996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10" name="PlaceHolder 6"/>
          <p:cNvSpPr>
            <a:spLocks noGrp="1"/>
          </p:cNvSpPr>
          <p:nvPr>
            <p:ph type="title"/>
          </p:nvPr>
        </p:nvSpPr>
        <p:spPr>
          <a:xfrm>
            <a:off x="5221440" y="308520"/>
            <a:ext cx="3631320" cy="100044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bg>
      <p:bgPr>
        <a:solidFill>
          <a:srgbClr val="000000"/>
        </a:solidFill>
        <a:effectLst/>
      </p:bgPr>
    </p:bg>
    <p:spTree>
      <p:nvGrpSpPr>
        <p:cNvPr id="1" name=""/>
        <p:cNvGrpSpPr/>
        <p:nvPr/>
      </p:nvGrpSpPr>
      <p:grpSpPr>
        <a:xfrm>
          <a:off x="0" y="0"/>
          <a:ext cx="0" cy="0"/>
          <a:chOff x="0" y="0"/>
          <a:chExt cx="0" cy="0"/>
        </a:xfrm>
      </p:grpSpPr>
      <p:pic>
        <p:nvPicPr>
          <p:cNvPr id="11" name="Google Shape;67;p14"/>
          <p:cNvPicPr/>
          <p:nvPr/>
        </p:nvPicPr>
        <p:blipFill>
          <a:blip r:embed="rId2"/>
          <a:srcRect l="616"/>
          <a:stretch/>
        </p:blipFill>
        <p:spPr>
          <a:xfrm>
            <a:off x="0" y="0"/>
            <a:ext cx="9087120" cy="5143320"/>
          </a:xfrm>
          <a:prstGeom prst="rect">
            <a:avLst/>
          </a:prstGeom>
          <a:noFill/>
          <a:ln w="0">
            <a:noFill/>
          </a:ln>
        </p:spPr>
      </p:pic>
      <p:sp>
        <p:nvSpPr>
          <p:cNvPr id="12" name="PlaceHolder 1"/>
          <p:cNvSpPr>
            <a:spLocks noGrp="1"/>
          </p:cNvSpPr>
          <p:nvPr>
            <p:ph type="title"/>
          </p:nvPr>
        </p:nvSpPr>
        <p:spPr>
          <a:xfrm>
            <a:off x="1677600" y="485640"/>
            <a:ext cx="7175520" cy="1355400"/>
          </a:xfrm>
          <a:prstGeom prst="rect">
            <a:avLst/>
          </a:prstGeom>
          <a:noFill/>
          <a:ln w="0">
            <a:noFill/>
          </a:ln>
        </p:spPr>
        <p:txBody>
          <a:bodyPr lIns="91440" tIns="91440" rIns="91440" bIns="91440" anchor="t">
            <a:noAutofit/>
          </a:bodyPr>
          <a:lstStyle/>
          <a:p>
            <a:pPr indent="0">
              <a:buNone/>
            </a:pPr>
            <a:r>
              <a:rPr lang="fr-FR" sz="4000" b="0" u="none" strike="noStrike">
                <a:solidFill>
                  <a:schemeClr val="dk1"/>
                </a:solidFill>
                <a:effectLst/>
                <a:uFillTx/>
                <a:latin typeface="Arial"/>
              </a:rPr>
              <a:t>Click to edit the title text format</a:t>
            </a:r>
          </a:p>
        </p:txBody>
      </p:sp>
      <p:sp>
        <p:nvSpPr>
          <p:cNvPr id="1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rgbClr val="000000"/>
        </a:solidFill>
        <a:effectLst/>
      </p:bgPr>
    </p:bg>
    <p:spTree>
      <p:nvGrpSpPr>
        <p:cNvPr id="1" name=""/>
        <p:cNvGrpSpPr/>
        <p:nvPr/>
      </p:nvGrpSpPr>
      <p:grpSpPr>
        <a:xfrm>
          <a:off x="0" y="0"/>
          <a:ext cx="0" cy="0"/>
          <a:chOff x="0" y="0"/>
          <a:chExt cx="0" cy="0"/>
        </a:xfrm>
      </p:grpSpPr>
      <p:pic>
        <p:nvPicPr>
          <p:cNvPr id="14" name="Google Shape;71;p15"/>
          <p:cNvPicPr/>
          <p:nvPr/>
        </p:nvPicPr>
        <p:blipFill>
          <a:blip r:embed="rId2"/>
          <a:stretch/>
        </p:blipFill>
        <p:spPr>
          <a:xfrm>
            <a:off x="0" y="0"/>
            <a:ext cx="9143640" cy="5143320"/>
          </a:xfrm>
          <a:prstGeom prst="rect">
            <a:avLst/>
          </a:prstGeom>
          <a:noFill/>
          <a:ln w="0">
            <a:noFill/>
          </a:ln>
        </p:spPr>
      </p:pic>
      <p:sp>
        <p:nvSpPr>
          <p:cNvPr id="15" name="PlaceHolder 1"/>
          <p:cNvSpPr>
            <a:spLocks noGrp="1"/>
          </p:cNvSpPr>
          <p:nvPr>
            <p:ph type="body"/>
          </p:nvPr>
        </p:nvSpPr>
        <p:spPr>
          <a:xfrm>
            <a:off x="0" y="0"/>
            <a:ext cx="2969280" cy="5143320"/>
          </a:xfrm>
          <a:prstGeom prst="rect">
            <a:avLst/>
          </a:prstGeom>
          <a:noFill/>
          <a:ln w="0">
            <a:noFill/>
          </a:ln>
        </p:spPr>
        <p:txBody>
          <a:bodyPr lIns="90000" tIns="45000" rIns="90000" bIns="45000" anchor="t">
            <a:normAutofit fontScale="700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6" name="PlaceHolder 2"/>
          <p:cNvSpPr>
            <a:spLocks noGrp="1"/>
          </p:cNvSpPr>
          <p:nvPr>
            <p:ph type="title"/>
          </p:nvPr>
        </p:nvSpPr>
        <p:spPr>
          <a:xfrm>
            <a:off x="3157560" y="304920"/>
            <a:ext cx="5918400" cy="1445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17" name="PlaceHolder 3"/>
          <p:cNvSpPr>
            <a:spLocks noGrp="1"/>
          </p:cNvSpPr>
          <p:nvPr>
            <p:ph type="body"/>
          </p:nvPr>
        </p:nvSpPr>
        <p:spPr>
          <a:xfrm>
            <a:off x="3505680" y="1961280"/>
            <a:ext cx="5349960" cy="28339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rgbClr val="000000"/>
        </a:solidFill>
        <a:effectLst/>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413280" y="309960"/>
            <a:ext cx="8317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pic>
        <p:nvPicPr>
          <p:cNvPr id="19" name="Google Shape;77;p16"/>
          <p:cNvPicPr/>
          <p:nvPr/>
        </p:nvPicPr>
        <p:blipFill>
          <a:blip r:embed="rId2"/>
          <a:srcRect l="-13357" t="4877" r="13357" b="52464"/>
          <a:stretch/>
        </p:blipFill>
        <p:spPr>
          <a:xfrm rot="10800000">
            <a:off x="360" y="3031920"/>
            <a:ext cx="9143640" cy="2111400"/>
          </a:xfrm>
          <a:prstGeom prst="rect">
            <a:avLst/>
          </a:prstGeom>
          <a:noFill/>
          <a:ln w="0">
            <a:noFill/>
          </a:ln>
        </p:spPr>
      </p:pic>
      <p:pic>
        <p:nvPicPr>
          <p:cNvPr id="20" name="Google Shape;78;p16"/>
          <p:cNvPicPr/>
          <p:nvPr/>
        </p:nvPicPr>
        <p:blipFill>
          <a:blip r:embed="rId3"/>
          <a:srcRect l="72344" t="25162" r="853" b="22599"/>
          <a:stretch/>
        </p:blipFill>
        <p:spPr>
          <a:xfrm>
            <a:off x="6694200" y="0"/>
            <a:ext cx="2449440" cy="2585880"/>
          </a:xfrm>
          <a:prstGeom prst="rect">
            <a:avLst/>
          </a:prstGeom>
          <a:noFill/>
          <a:ln w="0">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2">
    <p:bg>
      <p:bgPr>
        <a:solidFill>
          <a:srgbClr val="000000"/>
        </a:solidFill>
        <a:effectLst/>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pic>
        <p:nvPicPr>
          <p:cNvPr id="22" name="Google Shape;81;p17"/>
          <p:cNvPicPr/>
          <p:nvPr/>
        </p:nvPicPr>
        <p:blipFill>
          <a:blip r:embed="rId2"/>
          <a:srcRect l="-24476" t="2369" r="24476" b="-2369"/>
          <a:stretch/>
        </p:blipFill>
        <p:spPr>
          <a:xfrm>
            <a:off x="0" y="0"/>
            <a:ext cx="9143640" cy="4951080"/>
          </a:xfrm>
          <a:prstGeom prst="rect">
            <a:avLst/>
          </a:prstGeom>
          <a:noFill/>
          <a:ln w="0">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rgbClr val="000000"/>
        </a:solidFill>
        <a:effectLst/>
      </p:bgPr>
    </p:bg>
    <p:spTree>
      <p:nvGrpSpPr>
        <p:cNvPr id="1" name=""/>
        <p:cNvGrpSpPr/>
        <p:nvPr/>
      </p:nvGrpSpPr>
      <p:grpSpPr>
        <a:xfrm>
          <a:off x="0" y="0"/>
          <a:ext cx="0" cy="0"/>
          <a:chOff x="0" y="0"/>
          <a:chExt cx="0" cy="0"/>
        </a:xfrm>
      </p:grpSpPr>
      <p:pic>
        <p:nvPicPr>
          <p:cNvPr id="23" name="Google Shape;83;p18"/>
          <p:cNvPicPr/>
          <p:nvPr/>
        </p:nvPicPr>
        <p:blipFill>
          <a:blip r:embed="rId2"/>
          <a:stretch/>
        </p:blipFill>
        <p:spPr>
          <a:xfrm>
            <a:off x="0" y="0"/>
            <a:ext cx="9143640" cy="4951080"/>
          </a:xfrm>
          <a:prstGeom prst="rect">
            <a:avLst/>
          </a:prstGeom>
          <a:noFill/>
          <a:ln w="0">
            <a:noFill/>
          </a:ln>
        </p:spPr>
      </p:pic>
      <p:sp>
        <p:nvSpPr>
          <p:cNvPr id="24" name="PlaceHolder 1"/>
          <p:cNvSpPr>
            <a:spLocks noGrp="1"/>
          </p:cNvSpPr>
          <p:nvPr>
            <p:ph type="title"/>
          </p:nvPr>
        </p:nvSpPr>
        <p:spPr>
          <a:xfrm>
            <a:off x="307908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5" name="PlaceHolder 2"/>
          <p:cNvSpPr>
            <a:spLocks noGrp="1"/>
          </p:cNvSpPr>
          <p:nvPr>
            <p:ph type="title"/>
          </p:nvPr>
        </p:nvSpPr>
        <p:spPr>
          <a:xfrm>
            <a:off x="413280" y="2207160"/>
            <a:ext cx="920520" cy="43560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6" name="PlaceHolder 3"/>
          <p:cNvSpPr>
            <a:spLocks noGrp="1"/>
          </p:cNvSpPr>
          <p:nvPr>
            <p:ph type="title"/>
          </p:nvPr>
        </p:nvSpPr>
        <p:spPr>
          <a:xfrm>
            <a:off x="574632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7" name="PlaceHolder 4"/>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Google Shape;136;p28"/>
          <p:cNvPicPr/>
          <p:nvPr/>
        </p:nvPicPr>
        <p:blipFill>
          <a:blip r:embed="rId2"/>
          <a:srcRect l="2425" t="14808" r="2425" b="3824"/>
          <a:stretch/>
        </p:blipFill>
        <p:spPr>
          <a:xfrm>
            <a:off x="7926759" y="2326309"/>
            <a:ext cx="414888" cy="722045"/>
          </a:xfrm>
          <a:prstGeom prst="rect">
            <a:avLst/>
          </a:prstGeom>
          <a:noFill/>
          <a:ln w="0">
            <a:noFill/>
          </a:ln>
        </p:spPr>
      </p:pic>
      <p:sp>
        <p:nvSpPr>
          <p:cNvPr id="71" name="PlaceHolder 1"/>
          <p:cNvSpPr>
            <a:spLocks noGrp="1"/>
          </p:cNvSpPr>
          <p:nvPr>
            <p:ph type="title"/>
          </p:nvPr>
        </p:nvSpPr>
        <p:spPr>
          <a:xfrm>
            <a:off x="180870" y="691200"/>
            <a:ext cx="3469320" cy="1021941"/>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4800" i="1" u="sng" dirty="0">
                <a:solidFill>
                  <a:schemeClr val="accent2">
                    <a:lumMod val="60000"/>
                    <a:lumOff val="40000"/>
                  </a:schemeClr>
                </a:solidFill>
                <a:highlight>
                  <a:srgbClr val="000000"/>
                </a:highlight>
                <a:latin typeface="Georgia" panose="02040502050405020303" pitchFamily="18" charset="0"/>
              </a:rPr>
              <a:t>FRIDAY AI</a:t>
            </a:r>
            <a:endParaRPr lang="fr-FR" sz="4800" i="1" u="sng" strike="noStrike" dirty="0">
              <a:solidFill>
                <a:schemeClr val="accent2">
                  <a:lumMod val="60000"/>
                  <a:lumOff val="40000"/>
                </a:schemeClr>
              </a:solidFill>
              <a:effectLst/>
              <a:highlight>
                <a:srgbClr val="000000"/>
              </a:highlight>
              <a:uFillTx/>
              <a:latin typeface="Georgia" panose="02040502050405020303" pitchFamily="18" charset="0"/>
            </a:endParaRPr>
          </a:p>
        </p:txBody>
      </p:sp>
      <p:sp>
        <p:nvSpPr>
          <p:cNvPr id="72" name="PlaceHolder 2"/>
          <p:cNvSpPr>
            <a:spLocks noGrp="1"/>
          </p:cNvSpPr>
          <p:nvPr>
            <p:ph type="subTitle"/>
          </p:nvPr>
        </p:nvSpPr>
        <p:spPr>
          <a:xfrm>
            <a:off x="503808" y="2571750"/>
            <a:ext cx="2526473" cy="208557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600" b="0" u="none" strike="noStrike" dirty="0">
                <a:solidFill>
                  <a:srgbClr val="FFFFFF"/>
                </a:solidFill>
                <a:effectLst/>
                <a:uFillTx/>
                <a:latin typeface="OpenSymbol"/>
              </a:rPr>
              <a:t>                               </a:t>
            </a:r>
          </a:p>
        </p:txBody>
      </p:sp>
      <p:pic>
        <p:nvPicPr>
          <p:cNvPr id="3" name="Picture 2">
            <a:extLst>
              <a:ext uri="{FF2B5EF4-FFF2-40B4-BE49-F238E27FC236}">
                <a16:creationId xmlns:a16="http://schemas.microsoft.com/office/drawing/2014/main" id="{DBC54C97-E544-4CFB-A778-12037B3467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8324" y="0"/>
            <a:ext cx="5375869" cy="47314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barn(inVertical)">
                                      <p:cBhvr>
                                        <p:cTn id="7"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US" sz="4000" b="0" u="sng" strike="noStrike" dirty="0">
                <a:solidFill>
                  <a:schemeClr val="dk1"/>
                </a:solidFill>
                <a:effectLst/>
                <a:uFillTx/>
                <a:latin typeface="Goldman"/>
                <a:ea typeface="Goldman"/>
              </a:rPr>
              <a:t>Practical applications and</a:t>
            </a:r>
            <a:endParaRPr lang="fr-FR" sz="4000" b="0" u="sng" strike="noStrike" dirty="0">
              <a:solidFill>
                <a:schemeClr val="dk1"/>
              </a:solidFill>
              <a:effectLst/>
              <a:uFillTx/>
              <a:latin typeface="Arial"/>
            </a:endParaRPr>
          </a:p>
          <a:p>
            <a:pPr indent="0" algn="r">
              <a:lnSpc>
                <a:spcPct val="100000"/>
              </a:lnSpc>
              <a:buNone/>
              <a:tabLst>
                <a:tab pos="0" algn="l"/>
              </a:tabLst>
            </a:pPr>
            <a:r>
              <a:rPr lang="en-US" sz="4000" b="0" u="sng" strike="noStrike" dirty="0">
                <a:solidFill>
                  <a:schemeClr val="dk1"/>
                </a:solidFill>
                <a:effectLst/>
                <a:uFillTx/>
                <a:latin typeface="Goldman"/>
                <a:ea typeface="Goldman"/>
              </a:rPr>
              <a:t> benefits</a:t>
            </a:r>
            <a:endParaRPr lang="fr-FR" sz="4000" b="0" u="sng" strike="noStrike" dirty="0">
              <a:solidFill>
                <a:schemeClr val="dk1"/>
              </a:solidFill>
              <a:effectLst/>
              <a:uFillTx/>
              <a:latin typeface="Arial"/>
            </a:endParaRPr>
          </a:p>
        </p:txBody>
      </p:sp>
      <p:sp>
        <p:nvSpPr>
          <p:cNvPr id="96" name="PlaceHolder 2"/>
          <p:cNvSpPr>
            <a:spLocks noGrp="1"/>
          </p:cNvSpPr>
          <p:nvPr>
            <p:ph type="subTitle"/>
          </p:nvPr>
        </p:nvSpPr>
        <p:spPr>
          <a:xfrm>
            <a:off x="2319480" y="1552354"/>
            <a:ext cx="5886000" cy="1513540"/>
          </a:xfrm>
          <a:prstGeom prst="rect">
            <a:avLst/>
          </a:prstGeom>
          <a:noFill/>
          <a:ln w="0">
            <a:noFill/>
          </a:ln>
        </p:spPr>
        <p:txBody>
          <a:bodyPr lIns="91440" tIns="91440" rIns="91440" bIns="91440" anchor="b">
            <a:normAutofit/>
          </a:bodyPr>
          <a:lstStyle/>
          <a:p>
            <a:pPr>
              <a:buFont typeface="Arial" panose="020B0604020202020204" pitchFamily="34" charset="0"/>
              <a:buChar char="•"/>
            </a:pPr>
            <a:r>
              <a:rPr lang="en-US" sz="1600" dirty="0"/>
              <a:t>Manage tasks, reminders, and schedules</a:t>
            </a:r>
          </a:p>
          <a:p>
            <a:pPr>
              <a:buFont typeface="Arial" panose="020B0604020202020204" pitchFamily="34" charset="0"/>
              <a:buChar char="•"/>
            </a:pPr>
            <a:r>
              <a:rPr lang="en-US" sz="1600" dirty="0"/>
              <a:t>Write and edit emails, blogs, and content</a:t>
            </a:r>
          </a:p>
          <a:p>
            <a:pPr>
              <a:buFont typeface="Arial" panose="020B0604020202020204" pitchFamily="34" charset="0"/>
              <a:buChar char="•"/>
            </a:pPr>
            <a:r>
              <a:rPr lang="en-US" sz="1600" dirty="0"/>
              <a:t>Summarize documents and research topics</a:t>
            </a:r>
          </a:p>
          <a:p>
            <a:pPr>
              <a:buFont typeface="Arial" panose="020B0604020202020204" pitchFamily="34" charset="0"/>
              <a:buChar char="•"/>
            </a:pPr>
            <a:r>
              <a:rPr lang="en-US" sz="1600" dirty="0"/>
              <a:t>Generate and debug code</a:t>
            </a:r>
          </a:p>
          <a:p>
            <a:pPr>
              <a:buFont typeface="Arial" panose="020B0604020202020204" pitchFamily="34" charset="0"/>
              <a:buChar char="•"/>
            </a:pPr>
            <a:r>
              <a:rPr lang="en-US" sz="1600" dirty="0"/>
              <a:t>Create reports, presentations, and business plans</a:t>
            </a:r>
          </a:p>
          <a:p>
            <a:pPr indent="0">
              <a:lnSpc>
                <a:spcPct val="120000"/>
              </a:lnSpc>
              <a:buNone/>
              <a:tabLst>
                <a:tab pos="0" algn="l"/>
              </a:tabLst>
            </a:pPr>
            <a:endParaRPr lang="en-US" sz="1200" b="0" u="none" strike="noStrike" dirty="0">
              <a:solidFill>
                <a:srgbClr val="FFFFFF"/>
              </a:solidFill>
              <a:effectLst/>
              <a:uFillTx/>
              <a:latin typeface="OpenSymbol"/>
            </a:endParaRPr>
          </a:p>
        </p:txBody>
      </p:sp>
      <p:sp>
        <p:nvSpPr>
          <p:cNvPr id="2" name="TextBox 1">
            <a:extLst>
              <a:ext uri="{FF2B5EF4-FFF2-40B4-BE49-F238E27FC236}">
                <a16:creationId xmlns:a16="http://schemas.microsoft.com/office/drawing/2014/main" id="{6407A6E4-9074-491C-8E58-56B8919A038C}"/>
              </a:ext>
            </a:extLst>
          </p:cNvPr>
          <p:cNvSpPr txBox="1"/>
          <p:nvPr/>
        </p:nvSpPr>
        <p:spPr>
          <a:xfrm>
            <a:off x="2323628" y="3065894"/>
            <a:ext cx="4496744" cy="2031325"/>
          </a:xfrm>
          <a:prstGeom prst="rect">
            <a:avLst/>
          </a:prstGeom>
          <a:noFill/>
        </p:spPr>
        <p:txBody>
          <a:bodyPr wrap="none" rtlCol="0">
            <a:spAutoFit/>
          </a:bodyPr>
          <a:lstStyle/>
          <a:p>
            <a:r>
              <a:rPr lang="en-US" b="1" dirty="0"/>
              <a:t>Key Benefits :- </a:t>
            </a:r>
          </a:p>
          <a:p>
            <a:pPr>
              <a:buFont typeface="Arial" panose="020B0604020202020204" pitchFamily="34" charset="0"/>
              <a:buChar char="•"/>
            </a:pPr>
            <a:r>
              <a:rPr lang="en-US" dirty="0"/>
              <a:t>Saves time and boosts productivity</a:t>
            </a:r>
          </a:p>
          <a:p>
            <a:pPr>
              <a:buFont typeface="Arial" panose="020B0604020202020204" pitchFamily="34" charset="0"/>
              <a:buChar char="•"/>
            </a:pPr>
            <a:r>
              <a:rPr lang="en-US" dirty="0"/>
              <a:t>Enhances creativity and idea generation</a:t>
            </a:r>
          </a:p>
          <a:p>
            <a:pPr>
              <a:buFont typeface="Arial" panose="020B0604020202020204" pitchFamily="34" charset="0"/>
              <a:buChar char="•"/>
            </a:pPr>
            <a:r>
              <a:rPr lang="en-US" dirty="0"/>
              <a:t>Improves writing and communication</a:t>
            </a:r>
          </a:p>
          <a:p>
            <a:pPr>
              <a:buFont typeface="Arial" panose="020B0604020202020204" pitchFamily="34" charset="0"/>
              <a:buChar char="•"/>
            </a:pPr>
            <a:r>
              <a:rPr lang="en-US" dirty="0"/>
              <a:t>Accelerates learning and problem-solving</a:t>
            </a:r>
          </a:p>
          <a:p>
            <a:pPr>
              <a:buFont typeface="Arial" panose="020B0604020202020204" pitchFamily="34" charset="0"/>
              <a:buChar char="•"/>
            </a:pPr>
            <a:r>
              <a:rPr lang="en-US" dirty="0"/>
              <a:t>Available 24/7 across devices</a:t>
            </a:r>
          </a:p>
          <a:p>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US" sz="4000" b="0" u="none" strike="noStrike">
                <a:solidFill>
                  <a:schemeClr val="dk1"/>
                </a:solidFill>
                <a:effectLst/>
                <a:uFillTx/>
                <a:latin typeface="Goldman"/>
                <a:ea typeface="Goldman"/>
              </a:rPr>
              <a:t>Conclusions</a:t>
            </a:r>
            <a:endParaRPr lang="fr-FR" sz="4000" b="0" u="none" strike="noStrike">
              <a:solidFill>
                <a:schemeClr val="dk1"/>
              </a:solidFill>
              <a:effectLst/>
              <a:uFillTx/>
              <a:latin typeface="Arial"/>
            </a:endParaRPr>
          </a:p>
        </p:txBody>
      </p:sp>
      <p:sp>
        <p:nvSpPr>
          <p:cNvPr id="98" name="PlaceHolder 2"/>
          <p:cNvSpPr>
            <a:spLocks noGrp="1"/>
          </p:cNvSpPr>
          <p:nvPr>
            <p:ph type="subTitle"/>
          </p:nvPr>
        </p:nvSpPr>
        <p:spPr>
          <a:xfrm>
            <a:off x="3355844" y="1520455"/>
            <a:ext cx="5886000" cy="1862783"/>
          </a:xfrm>
          <a:prstGeom prst="rect">
            <a:avLst/>
          </a:prstGeom>
          <a:noFill/>
          <a:ln w="0">
            <a:noFill/>
          </a:ln>
        </p:spPr>
        <p:txBody>
          <a:bodyPr lIns="91440" tIns="91440" rIns="91440" bIns="91440" anchor="b">
            <a:noAutofit/>
          </a:bodyPr>
          <a:lstStyle/>
          <a:p>
            <a:pPr indent="0">
              <a:lnSpc>
                <a:spcPct val="120000"/>
              </a:lnSpc>
              <a:buNone/>
              <a:tabLst>
                <a:tab pos="0" algn="l"/>
              </a:tabLst>
            </a:pPr>
            <a:r>
              <a:rPr lang="en-US" sz="1600" b="0" u="none" strike="noStrike" dirty="0">
                <a:solidFill>
                  <a:schemeClr val="dk1"/>
                </a:solidFill>
                <a:effectLst/>
                <a:uFillTx/>
                <a:latin typeface="Albert Sans"/>
                <a:ea typeface="Albert Sans"/>
              </a:rPr>
              <a:t>The chatbot is a powerful tool for transforming customer relationships and operational workflows. Its advanced features and flexible applications provide significant benefits, including improved service speed, reduced costs, and enhanced user satisfaction. Implementing this chatbot positions businesses for competitive advantage in a digital-first landscape.</a:t>
            </a:r>
            <a:endParaRPr lang="en-US" sz="1600" b="0" u="none" strike="noStrike" dirty="0">
              <a:solidFill>
                <a:srgbClr val="FFFFFF"/>
              </a:solidFill>
              <a:effectLst/>
              <a:uFillTx/>
              <a:latin typeface="OpenSymbol"/>
            </a:endParaRPr>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561960" y="911773"/>
            <a:ext cx="705731" cy="200055"/>
          </a:xfrm>
          <a:prstGeom prst="rect">
            <a:avLst/>
          </a:prstGeom>
          <a:noFill/>
          <a:ln w="0">
            <a:noFill/>
          </a:ln>
        </p:spPr>
        <p:txBody>
          <a:bodyPr wrap="square" lIns="91440" tIns="91440" rIns="91440" bIns="91440" anchor="b">
            <a:spAutoFit/>
          </a:bodyPr>
          <a:lstStyle/>
          <a:p>
            <a:pPr indent="0">
              <a:lnSpc>
                <a:spcPct val="100000"/>
              </a:lnSpc>
              <a:buNone/>
              <a:tabLst>
                <a:tab pos="0" algn="l"/>
              </a:tabLst>
            </a:pPr>
            <a:r>
              <a:rPr lang="fr-FR" sz="100" dirty="0">
                <a:solidFill>
                  <a:schemeClr val="dk1"/>
                </a:solidFill>
                <a:latin typeface="Arial"/>
              </a:rPr>
              <a:t>…</a:t>
            </a:r>
            <a:endParaRPr lang="fr-FR" sz="100" b="0" u="none" strike="noStrike" dirty="0">
              <a:solidFill>
                <a:schemeClr val="dk1"/>
              </a:solidFill>
              <a:effectLst/>
              <a:uFillTx/>
              <a:latin typeface="Arial"/>
            </a:endParaRPr>
          </a:p>
        </p:txBody>
      </p:sp>
      <p:sp>
        <p:nvSpPr>
          <p:cNvPr id="100" name="PlaceHolder 2"/>
          <p:cNvSpPr>
            <a:spLocks noGrp="1"/>
          </p:cNvSpPr>
          <p:nvPr>
            <p:ph type="subTitle"/>
          </p:nvPr>
        </p:nvSpPr>
        <p:spPr>
          <a:xfrm>
            <a:off x="171019" y="596070"/>
            <a:ext cx="7601381" cy="1661993"/>
          </a:xfrm>
          <a:prstGeom prst="rect">
            <a:avLst/>
          </a:prstGeom>
          <a:noFill/>
          <a:ln w="0">
            <a:noFill/>
          </a:ln>
        </p:spPr>
        <p:txBody>
          <a:bodyPr wrap="square" lIns="91440" tIns="91440" rIns="91440" bIns="91440" anchor="t">
            <a:spAutoFit/>
          </a:bodyPr>
          <a:lstStyle/>
          <a:p>
            <a:pPr indent="0">
              <a:lnSpc>
                <a:spcPct val="100000"/>
              </a:lnSpc>
              <a:buNone/>
              <a:tabLst>
                <a:tab pos="0" algn="l"/>
              </a:tabLst>
            </a:pPr>
            <a:r>
              <a:rPr lang="en-US" sz="2400" b="1" u="sng" strike="noStrike" dirty="0">
                <a:solidFill>
                  <a:srgbClr val="FFFFFF"/>
                </a:solidFill>
                <a:effectLst/>
                <a:uFillTx/>
                <a:latin typeface="Nirmala UI Semilight" panose="020B0402040204020203" pitchFamily="34" charset="0"/>
                <a:ea typeface="Nirmala UI Semilight" panose="020B0402040204020203" pitchFamily="34" charset="0"/>
                <a:cs typeface="Nirmala UI Semilight" panose="020B0402040204020203" pitchFamily="34" charset="0"/>
              </a:rPr>
              <a:t>Credits</a:t>
            </a:r>
            <a:r>
              <a:rPr lang="en-US" sz="2400" b="0" u="none" strike="noStrike" dirty="0">
                <a:solidFill>
                  <a:srgbClr val="FFFFFF"/>
                </a:solidFill>
                <a:effectLst/>
                <a:uFillTx/>
                <a:latin typeface="Nirmala UI Semilight" panose="020B0402040204020203" pitchFamily="34" charset="0"/>
                <a:ea typeface="Nirmala UI Semilight" panose="020B0402040204020203" pitchFamily="34" charset="0"/>
                <a:cs typeface="Nirmala UI Semilight" panose="020B0402040204020203" pitchFamily="34" charset="0"/>
              </a:rPr>
              <a:t>:-</a:t>
            </a:r>
          </a:p>
          <a:p>
            <a:pPr indent="0">
              <a:lnSpc>
                <a:spcPct val="100000"/>
              </a:lnSpc>
              <a:buNone/>
              <a:tabLst>
                <a:tab pos="0" algn="l"/>
              </a:tabLst>
            </a:pPr>
            <a:r>
              <a:rPr lang="en-US" sz="2400" dirty="0"/>
              <a:t>🧠Aditya Kumar (Developer/Programmer)</a:t>
            </a:r>
            <a:r>
              <a:rPr lang="en-US" sz="2400" b="0" u="none" strike="noStrike" dirty="0">
                <a:solidFill>
                  <a:srgbClr val="FFFFFF"/>
                </a:solidFill>
                <a:effectLst/>
                <a:uFillTx/>
                <a:latin typeface="OpenSymbol"/>
              </a:rPr>
              <a:t> </a:t>
            </a:r>
          </a:p>
          <a:p>
            <a:pPr indent="0">
              <a:lnSpc>
                <a:spcPct val="100000"/>
              </a:lnSpc>
              <a:buNone/>
              <a:tabLst>
                <a:tab pos="0" algn="l"/>
              </a:tabLst>
            </a:pPr>
            <a:r>
              <a:rPr lang="en-US" sz="2400" dirty="0"/>
              <a:t>🧠</a:t>
            </a:r>
            <a:r>
              <a:rPr lang="en-US" sz="2400" dirty="0" err="1"/>
              <a:t>Vedik</a:t>
            </a:r>
            <a:r>
              <a:rPr lang="en-US" sz="2400" dirty="0"/>
              <a:t> Dev Sen (CO-Developer)</a:t>
            </a:r>
          </a:p>
          <a:p>
            <a:pPr indent="0">
              <a:lnSpc>
                <a:spcPct val="100000"/>
              </a:lnSpc>
              <a:buNone/>
              <a:tabLst>
                <a:tab pos="0" algn="l"/>
              </a:tabLst>
            </a:pPr>
            <a:r>
              <a:rPr lang="en-US" sz="2400" dirty="0"/>
              <a:t>🎨Himanshu Kumar (Designer)</a:t>
            </a:r>
            <a:endParaRPr lang="en-US" sz="2400" b="0" u="none" strike="noStrike" dirty="0">
              <a:solidFill>
                <a:srgbClr val="FFFFFF"/>
              </a:solidFill>
              <a:effectLst/>
              <a:uFillTx/>
              <a:latin typeface="OpenSymbol"/>
            </a:endParaRPr>
          </a:p>
        </p:txBody>
      </p:sp>
      <p:grpSp>
        <p:nvGrpSpPr>
          <p:cNvPr id="101" name="Google Shape;303;p41"/>
          <p:cNvGrpSpPr/>
          <p:nvPr/>
        </p:nvGrpSpPr>
        <p:grpSpPr>
          <a:xfrm>
            <a:off x="7415280" y="4388040"/>
            <a:ext cx="275760" cy="275760"/>
            <a:chOff x="7415280" y="4388040"/>
            <a:chExt cx="275760" cy="275760"/>
          </a:xfrm>
        </p:grpSpPr>
        <p:sp>
          <p:nvSpPr>
            <p:cNvPr id="102" name="Google Shape;304;p41"/>
            <p:cNvSpPr/>
            <p:nvPr/>
          </p:nvSpPr>
          <p:spPr>
            <a:xfrm>
              <a:off x="7415280" y="4388040"/>
              <a:ext cx="275760" cy="275760"/>
            </a:xfrm>
            <a:custGeom>
              <a:avLst/>
              <a:gdLst>
                <a:gd name="textAreaLeft" fmla="*/ 0 w 275760"/>
                <a:gd name="textAreaRight" fmla="*/ 276120 w 275760"/>
                <a:gd name="textAreaTop" fmla="*/ 0 h 275760"/>
                <a:gd name="textAreaBottom" fmla="*/ 276120 h 2757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3" name="Google Shape;305;p41"/>
            <p:cNvSpPr/>
            <p:nvPr/>
          </p:nvSpPr>
          <p:spPr>
            <a:xfrm>
              <a:off x="7479360" y="4453560"/>
              <a:ext cx="146880" cy="144000"/>
            </a:xfrm>
            <a:custGeom>
              <a:avLst/>
              <a:gdLst>
                <a:gd name="textAreaLeft" fmla="*/ 0 w 146880"/>
                <a:gd name="textAreaRight" fmla="*/ 147240 w 146880"/>
                <a:gd name="textAreaTop" fmla="*/ 0 h 144000"/>
                <a:gd name="textAreaBottom" fmla="*/ 144360 h 1440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72000" bIns="7200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4" name="Google Shape;306;p41"/>
            <p:cNvSpPr/>
            <p:nvPr/>
          </p:nvSpPr>
          <p:spPr>
            <a:xfrm>
              <a:off x="7608960" y="4423320"/>
              <a:ext cx="37440" cy="37080"/>
            </a:xfrm>
            <a:custGeom>
              <a:avLst/>
              <a:gdLst>
                <a:gd name="textAreaLeft" fmla="*/ 0 w 37440"/>
                <a:gd name="textAreaRight" fmla="*/ 37800 w 37440"/>
                <a:gd name="textAreaTop" fmla="*/ 0 h 37080"/>
                <a:gd name="textAreaBottom" fmla="*/ 37440 h 370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18720" bIns="1872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grpSp>
        <p:nvGrpSpPr>
          <p:cNvPr id="105" name="Google Shape;307;p41"/>
          <p:cNvGrpSpPr/>
          <p:nvPr/>
        </p:nvGrpSpPr>
        <p:grpSpPr>
          <a:xfrm>
            <a:off x="7901640" y="4406760"/>
            <a:ext cx="266400" cy="237960"/>
            <a:chOff x="7901640" y="4406760"/>
            <a:chExt cx="266400" cy="237960"/>
          </a:xfrm>
        </p:grpSpPr>
        <p:sp>
          <p:nvSpPr>
            <p:cNvPr id="106" name="Google Shape;308;p41"/>
            <p:cNvSpPr/>
            <p:nvPr/>
          </p:nvSpPr>
          <p:spPr>
            <a:xfrm>
              <a:off x="7911000" y="4490640"/>
              <a:ext cx="60840" cy="154080"/>
            </a:xfrm>
            <a:custGeom>
              <a:avLst/>
              <a:gdLst>
                <a:gd name="textAreaLeft" fmla="*/ 0 w 60840"/>
                <a:gd name="textAreaRight" fmla="*/ 61200 w 60840"/>
                <a:gd name="textAreaTop" fmla="*/ 0 h 154080"/>
                <a:gd name="textAreaBottom" fmla="*/ 154440 h 15408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77040" bIns="770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7" name="Google Shape;309;p41"/>
            <p:cNvSpPr/>
            <p:nvPr/>
          </p:nvSpPr>
          <p:spPr>
            <a:xfrm>
              <a:off x="7901640" y="440676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35280" bIns="3528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08" name="Google Shape;310;p41"/>
            <p:cNvSpPr/>
            <p:nvPr/>
          </p:nvSpPr>
          <p:spPr>
            <a:xfrm>
              <a:off x="8004240" y="4490640"/>
              <a:ext cx="163800" cy="154080"/>
            </a:xfrm>
            <a:custGeom>
              <a:avLst/>
              <a:gdLst>
                <a:gd name="textAreaLeft" fmla="*/ 0 w 163800"/>
                <a:gd name="textAreaRight" fmla="*/ 164160 w 163800"/>
                <a:gd name="textAreaTop" fmla="*/ 0 h 154080"/>
                <a:gd name="textAreaBottom" fmla="*/ 154440 h 15408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77040" bIns="770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109" name="Google Shape;311;p41"/>
          <p:cNvSpPr/>
          <p:nvPr/>
        </p:nvSpPr>
        <p:spPr>
          <a:xfrm>
            <a:off x="5648040" y="3366059"/>
            <a:ext cx="3164364" cy="153888"/>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gn="r" defTabSz="914400">
              <a:lnSpc>
                <a:spcPct val="100000"/>
              </a:lnSpc>
              <a:tabLst>
                <a:tab pos="0" algn="l"/>
              </a:tabLst>
            </a:pPr>
            <a:r>
              <a:rPr lang="en" sz="1000" b="0" u="none" strike="noStrike" dirty="0">
                <a:solidFill>
                  <a:schemeClr val="dk1"/>
                </a:solidFill>
                <a:effectLst/>
                <a:uFillTx/>
                <a:latin typeface="Arial"/>
              </a:rPr>
              <a:t>Please keep this slide for attribution</a:t>
            </a:r>
            <a:endParaRPr lang="en-US" sz="1000" b="0" u="none" strike="noStrike" dirty="0">
              <a:solidFill>
                <a:srgbClr val="FFFFFF"/>
              </a:solidFill>
              <a:effectLst/>
              <a:uFillTx/>
              <a:latin typeface="OpenSymbol"/>
            </a:endParaRPr>
          </a:p>
        </p:txBody>
      </p:sp>
      <p:sp>
        <p:nvSpPr>
          <p:cNvPr id="110" name="Google Shape;312;p41"/>
          <p:cNvSpPr/>
          <p:nvPr/>
        </p:nvSpPr>
        <p:spPr>
          <a:xfrm>
            <a:off x="8379000" y="4388760"/>
            <a:ext cx="268200" cy="273960"/>
          </a:xfrm>
          <a:custGeom>
            <a:avLst/>
            <a:gdLst>
              <a:gd name="textAreaLeft" fmla="*/ 0 w 268200"/>
              <a:gd name="textAreaRight" fmla="*/ 268560 w 268200"/>
              <a:gd name="textAreaTop" fmla="*/ 0 h 273960"/>
              <a:gd name="textAreaBottom" fmla="*/ 274320 h 273960"/>
            </a:gdLst>
            <a:ahLst/>
            <a:cxnLst/>
            <a:rect l="textAreaLeft" t="textAreaTop" r="textAreaRight" b="textAreaBottom"/>
            <a:pathLst>
              <a:path w="6712561" h="6860069">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pic>
        <p:nvPicPr>
          <p:cNvPr id="3" name="Picture 2">
            <a:extLst>
              <a:ext uri="{FF2B5EF4-FFF2-40B4-BE49-F238E27FC236}">
                <a16:creationId xmlns:a16="http://schemas.microsoft.com/office/drawing/2014/main" id="{F5681BE4-114C-40AB-8FB9-C3BE0B33CCE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5897178" y="2724929"/>
            <a:ext cx="3164364" cy="2335195"/>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US" sz="4000" b="0" u="none" strike="noStrike" dirty="0">
                <a:solidFill>
                  <a:schemeClr val="dk1"/>
                </a:solidFill>
                <a:effectLst/>
                <a:uFillTx/>
                <a:latin typeface="Goldman"/>
                <a:ea typeface="Goldman"/>
              </a:rPr>
              <a:t>Introduction</a:t>
            </a:r>
            <a:endParaRPr lang="fr-FR" sz="4000" b="0" u="none" strike="noStrike" dirty="0">
              <a:solidFill>
                <a:schemeClr val="dk1"/>
              </a:solidFill>
              <a:effectLst/>
              <a:uFillTx/>
              <a:latin typeface="Arial"/>
            </a:endParaRPr>
          </a:p>
        </p:txBody>
      </p:sp>
      <p:sp>
        <p:nvSpPr>
          <p:cNvPr id="74" name="PlaceHolder 2"/>
          <p:cNvSpPr>
            <a:spLocks noGrp="1"/>
          </p:cNvSpPr>
          <p:nvPr>
            <p:ph type="subTitle"/>
          </p:nvPr>
        </p:nvSpPr>
        <p:spPr>
          <a:xfrm>
            <a:off x="3137329" y="1678074"/>
            <a:ext cx="5886000" cy="1473698"/>
          </a:xfrm>
          <a:prstGeom prst="rect">
            <a:avLst/>
          </a:prstGeom>
          <a:noFill/>
          <a:ln w="0">
            <a:noFill/>
          </a:ln>
        </p:spPr>
        <p:txBody>
          <a:bodyPr lIns="91440" tIns="91440" rIns="91440" bIns="91440" anchor="b">
            <a:normAutofit/>
          </a:bodyPr>
          <a:lstStyle/>
          <a:p>
            <a:pPr>
              <a:lnSpc>
                <a:spcPct val="120000"/>
              </a:lnSpc>
              <a:tabLst>
                <a:tab pos="0" algn="l"/>
              </a:tabLst>
            </a:pPr>
            <a:r>
              <a:rPr lang="en-US" sz="1200" dirty="0"/>
              <a:t>Friday AI is a conversational support agent built to help you get more done with less friction and real-time support while it is needed, directly in a ease-of-use chat interface. Based on the fictional character Friday of the Marvel's Iron Man: Armored Adventures television show, this personality ATM reads character Franklin Richards with a unique touch.</a:t>
            </a:r>
          </a:p>
          <a:p>
            <a:pPr indent="0">
              <a:lnSpc>
                <a:spcPct val="120000"/>
              </a:lnSpc>
              <a:buNone/>
              <a:tabLst>
                <a:tab pos="0" algn="l"/>
              </a:tabLst>
            </a:pPr>
            <a:endParaRPr lang="en-US" sz="1200" b="0" u="none" strike="noStrike" dirty="0">
              <a:solidFill>
                <a:srgbClr val="FFFFFF"/>
              </a:solidFill>
              <a:effectLst/>
              <a:uFillTx/>
              <a:latin typeface="OpenSymbol"/>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1000"/>
                                        <p:tgtEl>
                                          <p:spTgt spid="73"/>
                                        </p:tgtEl>
                                      </p:cBhvr>
                                    </p:animEffect>
                                    <p:anim calcmode="lin" valueType="num">
                                      <p:cBhvr>
                                        <p:cTn id="8" dur="1000" fill="hold"/>
                                        <p:tgtEl>
                                          <p:spTgt spid="73"/>
                                        </p:tgtEl>
                                        <p:attrNameLst>
                                          <p:attrName>ppt_x</p:attrName>
                                        </p:attrNameLst>
                                      </p:cBhvr>
                                      <p:tavLst>
                                        <p:tav tm="0">
                                          <p:val>
                                            <p:strVal val="#ppt_x"/>
                                          </p:val>
                                        </p:tav>
                                        <p:tav tm="100000">
                                          <p:val>
                                            <p:strVal val="#ppt_x"/>
                                          </p:val>
                                        </p:tav>
                                      </p:tavLst>
                                    </p:anim>
                                    <p:anim calcmode="lin" valueType="num">
                                      <p:cBhvr>
                                        <p:cTn id="9"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4">
                                            <p:txEl>
                                              <p:pRg st="0" end="0"/>
                                            </p:txEl>
                                          </p:spTgt>
                                        </p:tgtEl>
                                        <p:attrNameLst>
                                          <p:attrName>style.visibility</p:attrName>
                                        </p:attrNameLst>
                                      </p:cBhvr>
                                      <p:to>
                                        <p:strVal val="visible"/>
                                      </p:to>
                                    </p:set>
                                    <p:animEffect transition="in" filter="fade">
                                      <p:cBhvr>
                                        <p:cTn id="14" dur="1000"/>
                                        <p:tgtEl>
                                          <p:spTgt spid="74">
                                            <p:txEl>
                                              <p:pRg st="0" end="0"/>
                                            </p:txEl>
                                          </p:spTgt>
                                        </p:tgtEl>
                                      </p:cBhvr>
                                    </p:animEffect>
                                    <p:anim calcmode="lin" valueType="num">
                                      <p:cBhvr>
                                        <p:cTn id="15" dur="1000" fill="hold"/>
                                        <p:tgtEl>
                                          <p:spTgt spid="7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7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7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 name="Google Shape;174;p32"/>
          <p:cNvPicPr/>
          <p:nvPr/>
        </p:nvPicPr>
        <p:blipFill>
          <a:blip r:embed="rId2"/>
          <a:stretch/>
        </p:blipFill>
        <p:spPr>
          <a:xfrm flipH="1">
            <a:off x="5195520" y="1507320"/>
            <a:ext cx="3948480" cy="2973240"/>
          </a:xfrm>
          <a:prstGeom prst="rect">
            <a:avLst/>
          </a:prstGeom>
          <a:noFill/>
          <a:ln w="0">
            <a:noFill/>
          </a:ln>
        </p:spPr>
      </p:pic>
      <p:sp>
        <p:nvSpPr>
          <p:cNvPr id="76" name="PlaceHolder 1"/>
          <p:cNvSpPr>
            <a:spLocks noGrp="1"/>
          </p:cNvSpPr>
          <p:nvPr>
            <p:ph type="subTitle"/>
          </p:nvPr>
        </p:nvSpPr>
        <p:spPr>
          <a:xfrm>
            <a:off x="2290755" y="3230335"/>
            <a:ext cx="45719" cy="572464"/>
          </a:xfrm>
          <a:prstGeom prst="rect">
            <a:avLst/>
          </a:prstGeom>
          <a:noFill/>
          <a:ln w="0">
            <a:noFill/>
          </a:ln>
        </p:spPr>
        <p:txBody>
          <a:bodyPr wrap="square" lIns="91440" tIns="91440" rIns="91440" bIns="91440" anchor="t">
            <a:spAutoFit/>
          </a:bodyPr>
          <a:lstStyle/>
          <a:p>
            <a:pPr algn="ctr"/>
            <a:r>
              <a:rPr lang="en-US" sz="1400" b="0" u="none" strike="noStrike" dirty="0">
                <a:solidFill>
                  <a:schemeClr val="dk1"/>
                </a:solidFill>
                <a:effectLst/>
                <a:uFillTx/>
                <a:latin typeface="Albert Sans"/>
                <a:ea typeface="Albert Sans"/>
              </a:rPr>
              <a:t>..</a:t>
            </a:r>
          </a:p>
        </p:txBody>
      </p:sp>
      <p:sp>
        <p:nvSpPr>
          <p:cNvPr id="77"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4600" b="0" u="none" strike="noStrike" dirty="0">
                <a:solidFill>
                  <a:schemeClr val="dk1"/>
                </a:solidFill>
                <a:effectLst/>
                <a:uFillTx/>
                <a:latin typeface="Goldman"/>
                <a:ea typeface="Goldman"/>
              </a:rPr>
              <a:t>Introduction to the Chatbot</a:t>
            </a:r>
            <a:endParaRPr lang="fr-FR" sz="4600" b="0" u="none" strike="noStrike" dirty="0">
              <a:solidFill>
                <a:schemeClr val="dk1"/>
              </a:solidFill>
              <a:effectLst/>
              <a:uFillTx/>
              <a:latin typeface="Arial"/>
            </a:endParaRPr>
          </a:p>
        </p:txBody>
      </p:sp>
      <p:sp>
        <p:nvSpPr>
          <p:cNvPr id="78"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US" sz="6000" b="0" u="none" strike="noStrike">
                <a:solidFill>
                  <a:schemeClr val="dk1"/>
                </a:solidFill>
                <a:effectLst/>
                <a:uFillTx/>
                <a:latin typeface="Calibri"/>
                <a:ea typeface="Goldman"/>
              </a:rPr>
              <a:t>01</a:t>
            </a:r>
            <a:endParaRPr lang="fr-FR" sz="6000" b="0" u="none" strike="noStrike">
              <a:solidFill>
                <a:schemeClr val="dk1"/>
              </a:solidFill>
              <a:effectLst/>
              <a:uFillTx/>
              <a:latin typeface="Arial"/>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US" sz="4000" b="0" u="sng" strike="noStrike" dirty="0">
                <a:solidFill>
                  <a:schemeClr val="dk1"/>
                </a:solidFill>
                <a:effectLst/>
                <a:uFillTx/>
                <a:latin typeface="Goldman"/>
                <a:ea typeface="Goldman"/>
              </a:rPr>
              <a:t>Purpose and</a:t>
            </a:r>
            <a:endParaRPr lang="fr-FR" sz="4000" b="0" u="sng" strike="noStrike" dirty="0">
              <a:solidFill>
                <a:schemeClr val="dk1"/>
              </a:solidFill>
              <a:effectLst/>
              <a:uFillTx/>
              <a:latin typeface="Arial"/>
            </a:endParaRPr>
          </a:p>
          <a:p>
            <a:pPr indent="0" algn="r">
              <a:lnSpc>
                <a:spcPct val="100000"/>
              </a:lnSpc>
              <a:buNone/>
              <a:tabLst>
                <a:tab pos="0" algn="l"/>
              </a:tabLst>
            </a:pPr>
            <a:r>
              <a:rPr lang="en-US" sz="4000" b="0" u="sng" strike="noStrike" dirty="0">
                <a:solidFill>
                  <a:schemeClr val="dk1"/>
                </a:solidFill>
                <a:effectLst/>
                <a:uFillTx/>
                <a:latin typeface="Goldman"/>
                <a:ea typeface="Goldman"/>
              </a:rPr>
              <a:t> objectives</a:t>
            </a:r>
            <a:endParaRPr lang="fr-FR" sz="4000" b="0" u="sng" strike="noStrike" dirty="0">
              <a:solidFill>
                <a:schemeClr val="dk1"/>
              </a:solidFill>
              <a:effectLst/>
              <a:uFillTx/>
              <a:latin typeface="Arial"/>
            </a:endParaRPr>
          </a:p>
        </p:txBody>
      </p:sp>
      <p:sp>
        <p:nvSpPr>
          <p:cNvPr id="80" name="PlaceHolder 2"/>
          <p:cNvSpPr>
            <a:spLocks noGrp="1"/>
          </p:cNvSpPr>
          <p:nvPr>
            <p:ph type="subTitle"/>
          </p:nvPr>
        </p:nvSpPr>
        <p:spPr>
          <a:xfrm>
            <a:off x="2962440" y="2265246"/>
            <a:ext cx="5886000" cy="1242585"/>
          </a:xfrm>
          <a:prstGeom prst="rect">
            <a:avLst/>
          </a:prstGeom>
          <a:noFill/>
          <a:ln w="0">
            <a:noFill/>
          </a:ln>
        </p:spPr>
        <p:txBody>
          <a:bodyPr lIns="91440" tIns="91440" rIns="91440" bIns="91440" anchor="b">
            <a:noAutofit/>
          </a:bodyPr>
          <a:lstStyle/>
          <a:p>
            <a:pPr indent="0">
              <a:lnSpc>
                <a:spcPct val="120000"/>
              </a:lnSpc>
              <a:buNone/>
              <a:tabLst>
                <a:tab pos="0" algn="l"/>
              </a:tabLst>
            </a:pPr>
            <a:r>
              <a:rPr lang="en-US" sz="1600" b="0" u="none" strike="noStrike" dirty="0">
                <a:solidFill>
                  <a:schemeClr val="dk1"/>
                </a:solidFill>
                <a:effectLst/>
                <a:uFillTx/>
                <a:latin typeface="Albert Sans"/>
                <a:ea typeface="Albert Sans"/>
              </a:rPr>
              <a:t>The chatbot is designed to improve user engagement by providing instant, accurate responses. Its primary objectives include enhancing customer support efficiency, reducing response times, and automating routine interactions. This helps businesses deliver </a:t>
            </a:r>
            <a:r>
              <a:rPr lang="en-US" sz="1600" b="1" u="none" strike="noStrike" dirty="0">
                <a:solidFill>
                  <a:schemeClr val="dk1"/>
                </a:solidFill>
                <a:effectLst/>
                <a:uFillTx/>
                <a:latin typeface="Albert Sans"/>
                <a:ea typeface="Albert Sans"/>
              </a:rPr>
              <a:t>consistent service</a:t>
            </a:r>
            <a:r>
              <a:rPr lang="en-US" sz="1600" b="0" u="none" strike="noStrike" dirty="0">
                <a:solidFill>
                  <a:schemeClr val="dk1"/>
                </a:solidFill>
                <a:effectLst/>
                <a:uFillTx/>
                <a:latin typeface="Albert Sans"/>
                <a:ea typeface="Albert Sans"/>
              </a:rPr>
              <a:t> while freeing human resources for complex tasks.</a:t>
            </a:r>
            <a:endParaRPr lang="en-US" sz="1600" b="0" u="none" strike="noStrike" dirty="0">
              <a:solidFill>
                <a:srgbClr val="FFFFFF"/>
              </a:solidFill>
              <a:effectLst/>
              <a:uFillTx/>
              <a:latin typeface="OpenSymbo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US" sz="4000" b="0" u="sng" strike="noStrike" dirty="0">
                <a:solidFill>
                  <a:schemeClr val="dk1"/>
                </a:solidFill>
                <a:effectLst/>
                <a:uFillTx/>
                <a:latin typeface="Goldman"/>
                <a:ea typeface="Goldman"/>
              </a:rPr>
              <a:t>Technology and development</a:t>
            </a:r>
            <a:endParaRPr lang="fr-FR" sz="4000" b="0" u="sng" strike="noStrike" dirty="0">
              <a:solidFill>
                <a:schemeClr val="dk1"/>
              </a:solidFill>
              <a:effectLst/>
              <a:uFillTx/>
              <a:latin typeface="Arial"/>
            </a:endParaRPr>
          </a:p>
          <a:p>
            <a:pPr indent="0" algn="r">
              <a:lnSpc>
                <a:spcPct val="100000"/>
              </a:lnSpc>
              <a:buNone/>
              <a:tabLst>
                <a:tab pos="0" algn="l"/>
              </a:tabLst>
            </a:pPr>
            <a:r>
              <a:rPr lang="en-US" sz="4000" b="0" u="sng" strike="noStrike" dirty="0">
                <a:solidFill>
                  <a:schemeClr val="dk1"/>
                </a:solidFill>
                <a:effectLst/>
                <a:uFillTx/>
                <a:latin typeface="Goldman"/>
                <a:ea typeface="Goldman"/>
              </a:rPr>
              <a:t> process</a:t>
            </a:r>
            <a:endParaRPr lang="fr-FR" sz="4000" b="0" u="sng" strike="noStrike" dirty="0">
              <a:solidFill>
                <a:schemeClr val="dk1"/>
              </a:solidFill>
              <a:effectLst/>
              <a:uFillTx/>
              <a:latin typeface="Arial"/>
            </a:endParaRPr>
          </a:p>
        </p:txBody>
      </p:sp>
      <p:sp>
        <p:nvSpPr>
          <p:cNvPr id="82" name="PlaceHolder 2"/>
          <p:cNvSpPr>
            <a:spLocks noGrp="1"/>
          </p:cNvSpPr>
          <p:nvPr>
            <p:ph type="subTitle"/>
          </p:nvPr>
        </p:nvSpPr>
        <p:spPr>
          <a:xfrm>
            <a:off x="2795685" y="2050941"/>
            <a:ext cx="5886000" cy="1576514"/>
          </a:xfrm>
          <a:prstGeom prst="rect">
            <a:avLst/>
          </a:prstGeom>
          <a:noFill/>
          <a:ln w="0">
            <a:noFill/>
          </a:ln>
        </p:spPr>
        <p:txBody>
          <a:bodyPr lIns="91440" tIns="91440" rIns="91440" bIns="91440" anchor="b">
            <a:normAutofit fontScale="92500"/>
          </a:bodyPr>
          <a:lstStyle/>
          <a:p>
            <a:pPr indent="0">
              <a:lnSpc>
                <a:spcPct val="120000"/>
              </a:lnSpc>
              <a:buNone/>
              <a:tabLst>
                <a:tab pos="0" algn="l"/>
              </a:tabLst>
            </a:pPr>
            <a:r>
              <a:rPr lang="en-US" sz="1600" b="0" u="none" strike="noStrike" dirty="0">
                <a:solidFill>
                  <a:schemeClr val="dk1"/>
                </a:solidFill>
                <a:effectLst/>
                <a:uFillTx/>
                <a:latin typeface="Albert Sans"/>
                <a:ea typeface="Albert Sans"/>
              </a:rPr>
              <a:t>Developed using advanced natural language processing and machine learning techniques, the chatbot leverages AI to understand user intent. The development involved data collection, model training, and iterative testing to ensure </a:t>
            </a:r>
            <a:r>
              <a:rPr lang="en-US" sz="1600" b="1" u="none" strike="noStrike" dirty="0">
                <a:solidFill>
                  <a:schemeClr val="dk1"/>
                </a:solidFill>
                <a:effectLst/>
                <a:uFillTx/>
                <a:latin typeface="Albert Sans"/>
                <a:ea typeface="Albert Sans"/>
              </a:rPr>
              <a:t>high accuracy</a:t>
            </a:r>
            <a:r>
              <a:rPr lang="en-US" sz="1600" b="0" u="none" strike="noStrike" dirty="0">
                <a:solidFill>
                  <a:schemeClr val="dk1"/>
                </a:solidFill>
                <a:effectLst/>
                <a:uFillTx/>
                <a:latin typeface="Albert Sans"/>
                <a:ea typeface="Albert Sans"/>
              </a:rPr>
              <a:t> and adaptability to various user scenarios. Robust backend integration supports smooth operation</a:t>
            </a:r>
            <a:r>
              <a:rPr lang="en-US" sz="1200" b="0" u="none" strike="noStrike" dirty="0">
                <a:solidFill>
                  <a:schemeClr val="dk1"/>
                </a:solidFill>
                <a:effectLst/>
                <a:uFillTx/>
                <a:latin typeface="Albert Sans"/>
                <a:ea typeface="Albert Sans"/>
              </a:rPr>
              <a:t>.</a:t>
            </a:r>
            <a:endParaRPr lang="en-US" sz="1200" b="0" u="none" strike="noStrike" dirty="0">
              <a:solidFill>
                <a:srgbClr val="FFFFFF"/>
              </a:solidFill>
              <a:effectLst/>
              <a:uFillTx/>
              <a:latin typeface="OpenSymbol"/>
            </a:endParaRPr>
          </a:p>
        </p:txBody>
      </p:sp>
    </p:spTree>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 name="Google Shape;167;p31"/>
          <p:cNvPicPr/>
          <p:nvPr/>
        </p:nvPicPr>
        <p:blipFill>
          <a:blip r:embed="rId2"/>
          <a:srcRect l="30802" r="32938"/>
          <a:stretch/>
        </p:blipFill>
        <p:spPr>
          <a:xfrm>
            <a:off x="0" y="0"/>
            <a:ext cx="2969640" cy="5142960"/>
          </a:xfrm>
          <a:prstGeom prst="rect">
            <a:avLst/>
          </a:prstGeom>
          <a:noFill/>
          <a:ln w="0">
            <a:noFill/>
          </a:ln>
        </p:spPr>
      </p:pic>
      <p:sp>
        <p:nvSpPr>
          <p:cNvPr id="84"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000" b="0" u="none" strike="noStrike" dirty="0">
                <a:solidFill>
                  <a:schemeClr val="dk1"/>
                </a:solidFill>
                <a:effectLst/>
                <a:uFillTx/>
                <a:latin typeface="Goldman"/>
                <a:ea typeface="Goldman"/>
              </a:rPr>
              <a:t>Target audience and use cases</a:t>
            </a:r>
            <a:endParaRPr lang="fr-FR" sz="3000" b="0" u="none" strike="noStrike" dirty="0">
              <a:solidFill>
                <a:schemeClr val="dk1"/>
              </a:solidFill>
              <a:effectLst/>
              <a:uFillTx/>
              <a:latin typeface="Arial"/>
            </a:endParaRPr>
          </a:p>
        </p:txBody>
      </p:sp>
      <p:sp>
        <p:nvSpPr>
          <p:cNvPr id="85"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a:buFont typeface="Arial" panose="020B0604020202020204" pitchFamily="34" charset="0"/>
              <a:buChar char="•"/>
            </a:pPr>
            <a:r>
              <a:rPr lang="en-US" sz="1050" b="1" dirty="0"/>
              <a:t>Professionals</a:t>
            </a:r>
            <a:r>
              <a:rPr lang="en-US" sz="1050" dirty="0"/>
              <a:t> – Boost productivity, manage schedules, handle communication.</a:t>
            </a:r>
          </a:p>
          <a:p>
            <a:pPr>
              <a:buFont typeface="Arial" panose="020B0604020202020204" pitchFamily="34" charset="0"/>
              <a:buChar char="•"/>
            </a:pPr>
            <a:r>
              <a:rPr lang="en-US" sz="1050" b="1" dirty="0"/>
              <a:t>Entrepreneurs &amp; Startups</a:t>
            </a:r>
            <a:r>
              <a:rPr lang="en-US" sz="1050" dirty="0"/>
              <a:t> – Automate tasks, create content, research ideas.</a:t>
            </a:r>
          </a:p>
          <a:p>
            <a:pPr>
              <a:buFont typeface="Arial" panose="020B0604020202020204" pitchFamily="34" charset="0"/>
              <a:buChar char="•"/>
            </a:pPr>
            <a:r>
              <a:rPr lang="en-US" sz="1050" b="1" dirty="0"/>
              <a:t>Students &amp; Researchers</a:t>
            </a:r>
            <a:r>
              <a:rPr lang="en-US" sz="1050" dirty="0"/>
              <a:t> – Summarize, study, write, and learn faster.</a:t>
            </a:r>
          </a:p>
          <a:p>
            <a:pPr>
              <a:buFont typeface="Arial" panose="020B0604020202020204" pitchFamily="34" charset="0"/>
              <a:buChar char="•"/>
            </a:pPr>
            <a:r>
              <a:rPr lang="en-US" sz="1050" b="1" dirty="0"/>
              <a:t>Content Creators</a:t>
            </a:r>
            <a:r>
              <a:rPr lang="en-US" sz="1050" dirty="0"/>
              <a:t> – Generate ideas, write posts, and optimize for SEO.</a:t>
            </a:r>
          </a:p>
          <a:p>
            <a:pPr>
              <a:buFont typeface="Arial" panose="020B0604020202020204" pitchFamily="34" charset="0"/>
              <a:buChar char="•"/>
            </a:pPr>
            <a:r>
              <a:rPr lang="en-US" sz="1050" b="1" dirty="0"/>
              <a:t>Developers</a:t>
            </a:r>
            <a:r>
              <a:rPr lang="en-US" sz="1050" dirty="0"/>
              <a:t> – Get coding help, debug, and automate documentation.</a:t>
            </a:r>
          </a:p>
          <a:p>
            <a:pPr>
              <a:buFont typeface="Arial" panose="020B0604020202020204" pitchFamily="34" charset="0"/>
              <a:buChar char="•"/>
            </a:pPr>
            <a:r>
              <a:rPr lang="en-US" sz="1050" b="1" dirty="0"/>
              <a:t>Freelancers &amp; Remote Teams</a:t>
            </a:r>
            <a:r>
              <a:rPr lang="en-US" sz="1050" dirty="0"/>
              <a:t> – Stay organized and collaborate efficiently.</a:t>
            </a:r>
          </a:p>
          <a:p>
            <a:pPr indent="0">
              <a:lnSpc>
                <a:spcPct val="120000"/>
              </a:lnSpc>
              <a:buNone/>
              <a:tabLst>
                <a:tab pos="0" algn="l"/>
              </a:tabLst>
            </a:pPr>
            <a:endParaRPr lang="fr-FR" sz="1400" b="0" u="none" strike="noStrike" dirty="0">
              <a:solidFill>
                <a:srgbClr val="000000"/>
              </a:solidFill>
              <a:effectLst/>
              <a:uFillTx/>
              <a:latin typeface="Arial"/>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 name="Google Shape;174;p32"/>
          <p:cNvPicPr/>
          <p:nvPr/>
        </p:nvPicPr>
        <p:blipFill>
          <a:blip r:embed="rId2"/>
          <a:stretch/>
        </p:blipFill>
        <p:spPr>
          <a:xfrm flipH="1">
            <a:off x="5195520" y="1507320"/>
            <a:ext cx="3948480" cy="2973240"/>
          </a:xfrm>
          <a:prstGeom prst="rect">
            <a:avLst/>
          </a:prstGeom>
          <a:noFill/>
          <a:ln w="0">
            <a:noFill/>
          </a:ln>
        </p:spPr>
      </p:pic>
      <p:sp>
        <p:nvSpPr>
          <p:cNvPr id="87" name="PlaceHolder 1"/>
          <p:cNvSpPr>
            <a:spLocks noGrp="1"/>
          </p:cNvSpPr>
          <p:nvPr>
            <p:ph type="subTitle"/>
          </p:nvPr>
        </p:nvSpPr>
        <p:spPr>
          <a:xfrm>
            <a:off x="139565" y="832077"/>
            <a:ext cx="4274755" cy="4450449"/>
          </a:xfrm>
          <a:prstGeom prst="rect">
            <a:avLst/>
          </a:prstGeom>
          <a:noFill/>
          <a:ln w="0">
            <a:noFill/>
          </a:ln>
        </p:spPr>
        <p:txBody>
          <a:bodyPr wrap="square" lIns="91440" tIns="91440" rIns="91440" bIns="91440" anchor="t">
            <a:spAutoFit/>
          </a:bodyPr>
          <a:lstStyle/>
          <a:p>
            <a:r>
              <a:rPr lang="en-US" sz="1000" b="1" dirty="0"/>
              <a:t>🗣️ Conversational Interface</a:t>
            </a:r>
          </a:p>
          <a:p>
            <a:r>
              <a:rPr lang="en-US" sz="1000" dirty="0"/>
              <a:t>Chat naturally using voice or text to get tasks done.</a:t>
            </a:r>
          </a:p>
          <a:p>
            <a:endParaRPr lang="en-US" sz="1000" dirty="0"/>
          </a:p>
          <a:p>
            <a:r>
              <a:rPr lang="en-US" sz="1000" b="1" dirty="0"/>
              <a:t>⏰ Task &amp; Time Management</a:t>
            </a:r>
          </a:p>
          <a:p>
            <a:r>
              <a:rPr lang="en-US" sz="1000" dirty="0"/>
              <a:t>Set reminders, manage to-dos, and schedule events.</a:t>
            </a:r>
          </a:p>
          <a:p>
            <a:endParaRPr lang="en-US" sz="1000" dirty="0"/>
          </a:p>
          <a:p>
            <a:r>
              <a:rPr lang="en-US" sz="1000" b="1" dirty="0"/>
              <a:t>✍️ AI Writing Assistant</a:t>
            </a:r>
          </a:p>
          <a:p>
            <a:r>
              <a:rPr lang="en-US" sz="1000" dirty="0"/>
              <a:t>Generate, edit, and proofread emails, blogs, and reports.</a:t>
            </a:r>
          </a:p>
          <a:p>
            <a:endParaRPr lang="en-US" sz="1000" dirty="0"/>
          </a:p>
          <a:p>
            <a:r>
              <a:rPr lang="en-US" sz="1000" b="1" dirty="0"/>
              <a:t>📄 Document Summarization</a:t>
            </a:r>
          </a:p>
          <a:p>
            <a:r>
              <a:rPr lang="en-US" sz="1000" dirty="0"/>
              <a:t>Summarize PDFs, articles, or long documents instantly.</a:t>
            </a:r>
          </a:p>
          <a:p>
            <a:endParaRPr lang="en-US" sz="1000" dirty="0"/>
          </a:p>
          <a:p>
            <a:r>
              <a:rPr lang="en-US" sz="1000" b="1" dirty="0"/>
              <a:t>💻 Code Support</a:t>
            </a:r>
          </a:p>
          <a:p>
            <a:r>
              <a:rPr lang="en-US" sz="1000" dirty="0"/>
              <a:t>Write, explain, and debug code across multiple languages.</a:t>
            </a:r>
          </a:p>
          <a:p>
            <a:endParaRPr lang="en-US" sz="1000" dirty="0"/>
          </a:p>
          <a:p>
            <a:r>
              <a:rPr lang="en-US" sz="1000" b="1" dirty="0"/>
              <a:t>🔍 Smart Research</a:t>
            </a:r>
          </a:p>
          <a:p>
            <a:r>
              <a:rPr lang="en-US" sz="1000" dirty="0"/>
              <a:t>Answer questions, gather insights, and perform quick</a:t>
            </a:r>
          </a:p>
          <a:p>
            <a:endParaRPr lang="en-US" sz="1000" dirty="0"/>
          </a:p>
          <a:p>
            <a:r>
              <a:rPr lang="en-US" sz="1000" dirty="0"/>
              <a:t> research.</a:t>
            </a:r>
          </a:p>
          <a:p>
            <a:r>
              <a:rPr lang="en-US" sz="1000" b="1" dirty="0"/>
              <a:t>🎨 Creative Assistance</a:t>
            </a:r>
          </a:p>
          <a:p>
            <a:r>
              <a:rPr lang="en-US" sz="1000" dirty="0"/>
              <a:t>Brainstorm ideas, write scripts, and create content outlines.</a:t>
            </a:r>
          </a:p>
          <a:p>
            <a:endParaRPr lang="en-US" sz="1000" dirty="0"/>
          </a:p>
          <a:p>
            <a:r>
              <a:rPr lang="en-US" sz="1000" b="1" dirty="0"/>
              <a:t>🌐 Multilingual Support</a:t>
            </a:r>
          </a:p>
          <a:p>
            <a:r>
              <a:rPr lang="en-US" sz="1000" dirty="0"/>
              <a:t>Communicate and create content in multiple languages.</a:t>
            </a:r>
          </a:p>
          <a:p>
            <a:endParaRPr lang="en-US" sz="1000" dirty="0"/>
          </a:p>
          <a:p>
            <a:r>
              <a:rPr lang="en-US" sz="1000" b="1" dirty="0"/>
              <a:t>📱 Cross-Platform Access</a:t>
            </a:r>
          </a:p>
          <a:p>
            <a:r>
              <a:rPr lang="en-US" sz="1000" dirty="0"/>
              <a:t>Use Friday AI on web, desktop, or mobile devices.</a:t>
            </a:r>
          </a:p>
          <a:p>
            <a:endParaRPr lang="en-US" sz="1000" dirty="0"/>
          </a:p>
          <a:p>
            <a:r>
              <a:rPr lang="en-US" sz="1000" b="1" dirty="0"/>
              <a:t>🔐 Data Privacy &amp; Security</a:t>
            </a:r>
          </a:p>
          <a:p>
            <a:r>
              <a:rPr lang="en-US" sz="1000" dirty="0"/>
              <a:t>Your data is handled securely with user-first privacy controls.</a:t>
            </a:r>
          </a:p>
          <a:p>
            <a:endParaRPr lang="en-US" sz="800" b="1" dirty="0"/>
          </a:p>
        </p:txBody>
      </p:sp>
      <p:sp>
        <p:nvSpPr>
          <p:cNvPr id="88" name="PlaceHolder 2"/>
          <p:cNvSpPr>
            <a:spLocks noGrp="1"/>
          </p:cNvSpPr>
          <p:nvPr>
            <p:ph type="title"/>
          </p:nvPr>
        </p:nvSpPr>
        <p:spPr>
          <a:xfrm>
            <a:off x="0" y="152280"/>
            <a:ext cx="4790880" cy="679797"/>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4600" b="0" u="none" strike="noStrike" dirty="0">
                <a:solidFill>
                  <a:schemeClr val="dk1"/>
                </a:solidFill>
                <a:effectLst/>
                <a:uFillTx/>
                <a:latin typeface="Goldman"/>
                <a:ea typeface="Goldman"/>
              </a:rPr>
              <a:t>Features and Usage</a:t>
            </a:r>
            <a:endParaRPr lang="fr-FR" sz="4600" b="0" u="none" strike="noStrike" dirty="0">
              <a:solidFill>
                <a:schemeClr val="dk1"/>
              </a:solidFill>
              <a:effectLst/>
              <a:uFillTx/>
              <a:latin typeface="Arial"/>
            </a:endParaRPr>
          </a:p>
        </p:txBody>
      </p:sp>
      <p:sp>
        <p:nvSpPr>
          <p:cNvPr id="89"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US" sz="6000" b="0" u="none" strike="noStrike">
                <a:solidFill>
                  <a:schemeClr val="dk1"/>
                </a:solidFill>
                <a:effectLst/>
                <a:uFillTx/>
                <a:latin typeface="Calibri"/>
                <a:ea typeface="Goldman"/>
              </a:rPr>
              <a:t>02</a:t>
            </a:r>
            <a:endParaRPr lang="fr-FR" sz="6000" b="0" u="none" strike="noStrike">
              <a:solidFill>
                <a:schemeClr val="dk1"/>
              </a:solidFill>
              <a:effectLst/>
              <a:uFillTx/>
              <a:latin typeface="Arial"/>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4218974" y="0"/>
            <a:ext cx="4925026"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US" sz="4000" u="sng" strike="noStrike" spc="-300" dirty="0">
                <a:solidFill>
                  <a:schemeClr val="dk1"/>
                </a:solidFill>
                <a:effectLst/>
                <a:uFillTx/>
                <a:latin typeface="Goldman"/>
                <a:ea typeface="Goldman"/>
              </a:rPr>
              <a:t>Key functionalities and</a:t>
            </a:r>
            <a:endParaRPr lang="fr-FR" sz="4000" u="sng" strike="noStrike" spc="-300" dirty="0">
              <a:solidFill>
                <a:schemeClr val="dk1"/>
              </a:solidFill>
              <a:effectLst/>
              <a:uFillTx/>
              <a:latin typeface="Arial"/>
            </a:endParaRPr>
          </a:p>
          <a:p>
            <a:pPr indent="0" algn="r">
              <a:lnSpc>
                <a:spcPct val="100000"/>
              </a:lnSpc>
              <a:buNone/>
              <a:tabLst>
                <a:tab pos="0" algn="l"/>
              </a:tabLst>
            </a:pPr>
            <a:r>
              <a:rPr lang="en-US" sz="4000" u="sng" strike="noStrike" spc="-300" dirty="0">
                <a:solidFill>
                  <a:schemeClr val="dk1"/>
                </a:solidFill>
                <a:effectLst/>
                <a:uFillTx/>
                <a:latin typeface="Goldman"/>
                <a:ea typeface="Goldman"/>
              </a:rPr>
              <a:t> capabilities</a:t>
            </a:r>
            <a:endParaRPr lang="fr-FR" sz="4000" u="sng" strike="noStrike" spc="-300" dirty="0">
              <a:solidFill>
                <a:schemeClr val="dk1"/>
              </a:solidFill>
              <a:effectLst/>
              <a:uFillTx/>
              <a:latin typeface="Arial"/>
            </a:endParaRPr>
          </a:p>
        </p:txBody>
      </p:sp>
      <p:sp>
        <p:nvSpPr>
          <p:cNvPr id="91" name="PlaceHolder 2"/>
          <p:cNvSpPr>
            <a:spLocks noGrp="1"/>
          </p:cNvSpPr>
          <p:nvPr>
            <p:ph type="subTitle"/>
          </p:nvPr>
        </p:nvSpPr>
        <p:spPr>
          <a:xfrm>
            <a:off x="0" y="0"/>
            <a:ext cx="5886000" cy="5029730"/>
          </a:xfrm>
          <a:prstGeom prst="rect">
            <a:avLst/>
          </a:prstGeom>
          <a:noFill/>
          <a:ln w="0">
            <a:noFill/>
          </a:ln>
        </p:spPr>
        <p:txBody>
          <a:bodyPr lIns="91440" tIns="91440" rIns="91440" bIns="91440" anchor="b">
            <a:normAutofit fontScale="62500" lnSpcReduction="20000"/>
          </a:bodyPr>
          <a:lstStyle/>
          <a:p>
            <a:r>
              <a:rPr lang="en-US" sz="1900" b="1" dirty="0"/>
              <a:t>1.Natural Language Conversations</a:t>
            </a:r>
          </a:p>
          <a:p>
            <a:pPr marL="342900" indent="-342900">
              <a:buAutoNum type="arabicPeriod"/>
            </a:pPr>
            <a:endParaRPr lang="en-US" sz="1900" b="1" dirty="0"/>
          </a:p>
          <a:p>
            <a:r>
              <a:rPr lang="en-US" sz="1900" b="1" dirty="0"/>
              <a:t>Engage in human-like dialogue to perform tasks, answer</a:t>
            </a:r>
          </a:p>
          <a:p>
            <a:r>
              <a:rPr lang="en-US" sz="1900" b="1" dirty="0"/>
              <a:t>questions, or hold intelligent discussions.</a:t>
            </a:r>
          </a:p>
          <a:p>
            <a:endParaRPr lang="en-US" sz="1900" b="1" dirty="0"/>
          </a:p>
          <a:p>
            <a:r>
              <a:rPr lang="en-US" sz="1900" b="1" dirty="0"/>
              <a:t>2. Task &amp; Time Management</a:t>
            </a:r>
          </a:p>
          <a:p>
            <a:endParaRPr lang="en-US" sz="1900" b="1" dirty="0"/>
          </a:p>
          <a:p>
            <a:pPr>
              <a:buFont typeface="Arial" panose="020B0604020202020204" pitchFamily="34" charset="0"/>
              <a:buChar char="•"/>
            </a:pPr>
            <a:r>
              <a:rPr lang="en-US" sz="1900" dirty="0"/>
              <a:t>Set reminders</a:t>
            </a:r>
          </a:p>
          <a:p>
            <a:pPr>
              <a:buFont typeface="Arial" panose="020B0604020202020204" pitchFamily="34" charset="0"/>
              <a:buChar char="•"/>
            </a:pPr>
            <a:r>
              <a:rPr lang="en-US" sz="1900" dirty="0"/>
              <a:t>Manage to-do lists</a:t>
            </a:r>
          </a:p>
          <a:p>
            <a:pPr>
              <a:buFont typeface="Arial" panose="020B0604020202020204" pitchFamily="34" charset="0"/>
              <a:buChar char="•"/>
            </a:pPr>
            <a:r>
              <a:rPr lang="en-US" sz="1900" dirty="0"/>
              <a:t>Schedule meetings or events</a:t>
            </a:r>
          </a:p>
          <a:p>
            <a:pPr>
              <a:buFont typeface="Arial" panose="020B0604020202020204" pitchFamily="34" charset="0"/>
              <a:buChar char="•"/>
            </a:pPr>
            <a:r>
              <a:rPr lang="en-US" sz="1900" dirty="0"/>
              <a:t>Daily planning assistance</a:t>
            </a:r>
          </a:p>
          <a:p>
            <a:pPr>
              <a:buFont typeface="Arial" panose="020B0604020202020204" pitchFamily="34" charset="0"/>
              <a:buChar char="•"/>
            </a:pPr>
            <a:endParaRPr lang="en-US" sz="1900" dirty="0"/>
          </a:p>
          <a:p>
            <a:r>
              <a:rPr lang="en-US" sz="1900" b="1" dirty="0"/>
              <a:t>3. Smart Writing Assistant</a:t>
            </a:r>
          </a:p>
          <a:p>
            <a:endParaRPr lang="en-US" sz="1900" b="1" dirty="0"/>
          </a:p>
          <a:p>
            <a:pPr>
              <a:buFont typeface="Arial" panose="020B0604020202020204" pitchFamily="34" charset="0"/>
              <a:buChar char="•"/>
            </a:pPr>
            <a:r>
              <a:rPr lang="en-US" sz="1900" dirty="0"/>
              <a:t>Draft emails, blogs, social posts, and documents</a:t>
            </a:r>
          </a:p>
          <a:p>
            <a:pPr>
              <a:buFont typeface="Arial" panose="020B0604020202020204" pitchFamily="34" charset="0"/>
              <a:buChar char="•"/>
            </a:pPr>
            <a:r>
              <a:rPr lang="en-US" sz="1900" dirty="0"/>
              <a:t>Summarize, rephrase, or proofread content</a:t>
            </a:r>
          </a:p>
          <a:p>
            <a:pPr>
              <a:buFont typeface="Arial" panose="020B0604020202020204" pitchFamily="34" charset="0"/>
              <a:buChar char="•"/>
            </a:pPr>
            <a:r>
              <a:rPr lang="en-US" sz="1900" dirty="0"/>
              <a:t>Generate creative or professional text based on prompts</a:t>
            </a:r>
          </a:p>
          <a:p>
            <a:pPr>
              <a:buFont typeface="Arial" panose="020B0604020202020204" pitchFamily="34" charset="0"/>
              <a:buChar char="•"/>
            </a:pPr>
            <a:endParaRPr lang="en-US" sz="1900" dirty="0"/>
          </a:p>
          <a:p>
            <a:r>
              <a:rPr lang="en-US" sz="1900" b="1" dirty="0"/>
              <a:t>4. Information Retrieval &amp; Research</a:t>
            </a:r>
          </a:p>
          <a:p>
            <a:endParaRPr lang="en-US" sz="1900" b="1" dirty="0"/>
          </a:p>
          <a:p>
            <a:pPr>
              <a:buFont typeface="Arial" panose="020B0604020202020204" pitchFamily="34" charset="0"/>
              <a:buChar char="•"/>
            </a:pPr>
            <a:r>
              <a:rPr lang="en-US" sz="1900" dirty="0"/>
              <a:t>Pull data from the web, documents, or databases</a:t>
            </a:r>
          </a:p>
          <a:p>
            <a:pPr>
              <a:buFont typeface="Arial" panose="020B0604020202020204" pitchFamily="34" charset="0"/>
              <a:buChar char="•"/>
            </a:pPr>
            <a:r>
              <a:rPr lang="en-US" sz="1900" dirty="0"/>
              <a:t>Summarize reports, articles, or PDFs</a:t>
            </a:r>
          </a:p>
          <a:p>
            <a:pPr>
              <a:buFont typeface="Arial" panose="020B0604020202020204" pitchFamily="34" charset="0"/>
              <a:buChar char="•"/>
            </a:pPr>
            <a:r>
              <a:rPr lang="en-US" sz="1900" dirty="0"/>
              <a:t>Provide quick answers or deep-dive insights</a:t>
            </a:r>
          </a:p>
          <a:p>
            <a:pPr>
              <a:buFont typeface="Arial" panose="020B0604020202020204" pitchFamily="34" charset="0"/>
              <a:buChar char="•"/>
            </a:pPr>
            <a:endParaRPr lang="en-US" sz="1900" dirty="0"/>
          </a:p>
          <a:p>
            <a:r>
              <a:rPr lang="en-US" sz="1900" b="1" dirty="0"/>
              <a:t>5. Code Assistant (for Developers)</a:t>
            </a:r>
          </a:p>
          <a:p>
            <a:endParaRPr lang="en-US" sz="1900" b="1" dirty="0"/>
          </a:p>
          <a:p>
            <a:pPr>
              <a:buFont typeface="Arial" panose="020B0604020202020204" pitchFamily="34" charset="0"/>
              <a:buChar char="•"/>
            </a:pPr>
            <a:r>
              <a:rPr lang="en-US" sz="1900" dirty="0"/>
              <a:t>Write and explain code snippets</a:t>
            </a:r>
          </a:p>
          <a:p>
            <a:pPr>
              <a:buFont typeface="Arial" panose="020B0604020202020204" pitchFamily="34" charset="0"/>
              <a:buChar char="•"/>
            </a:pPr>
            <a:r>
              <a:rPr lang="en-US" sz="1900" dirty="0"/>
              <a:t>Help with debugging and documentation</a:t>
            </a:r>
          </a:p>
          <a:p>
            <a:pPr>
              <a:buFont typeface="Arial" panose="020B0604020202020204" pitchFamily="34" charset="0"/>
              <a:buChar char="•"/>
            </a:pPr>
            <a:r>
              <a:rPr lang="en-US" sz="1900" dirty="0"/>
              <a:t>Support multiple programming languages</a:t>
            </a:r>
          </a:p>
          <a:p>
            <a:pPr>
              <a:buFont typeface="Arial" panose="020B0604020202020204" pitchFamily="34" charset="0"/>
              <a:buChar char="•"/>
            </a:pPr>
            <a:endParaRPr lang="en-US" sz="1900" dirty="0"/>
          </a:p>
          <a:p>
            <a:r>
              <a:rPr lang="en-US" sz="1900" b="1" dirty="0"/>
              <a:t>6. Personalization &amp; Context Awareness</a:t>
            </a:r>
          </a:p>
          <a:p>
            <a:endParaRPr lang="en-US" sz="1900" b="1" dirty="0"/>
          </a:p>
          <a:p>
            <a:pPr>
              <a:buFont typeface="Arial" panose="020B0604020202020204" pitchFamily="34" charset="0"/>
              <a:buChar char="•"/>
            </a:pPr>
            <a:r>
              <a:rPr lang="en-US" sz="1900" dirty="0"/>
              <a:t>Learns user preferences over time</a:t>
            </a:r>
          </a:p>
          <a:p>
            <a:pPr>
              <a:buFont typeface="Arial" panose="020B0604020202020204" pitchFamily="34" charset="0"/>
              <a:buChar char="•"/>
            </a:pPr>
            <a:r>
              <a:rPr lang="en-US" sz="1900" dirty="0"/>
              <a:t>Adapts responses based on context</a:t>
            </a:r>
          </a:p>
          <a:p>
            <a:pPr>
              <a:buFont typeface="Arial" panose="020B0604020202020204" pitchFamily="34" charset="0"/>
              <a:buChar char="•"/>
            </a:pPr>
            <a:r>
              <a:rPr lang="en-US" sz="1900" dirty="0"/>
              <a:t>Customizable tone and personality</a:t>
            </a:r>
          </a:p>
          <a:p>
            <a:pPr indent="0">
              <a:lnSpc>
                <a:spcPct val="120000"/>
              </a:lnSpc>
              <a:buNone/>
              <a:tabLst>
                <a:tab pos="0" algn="l"/>
              </a:tabLst>
            </a:pPr>
            <a:endParaRPr lang="en-US" sz="1200" b="0" u="none" strike="noStrike" dirty="0">
              <a:solidFill>
                <a:srgbClr val="FFFFFF"/>
              </a:solidFill>
              <a:effectLst/>
              <a:uFillTx/>
              <a:latin typeface="OpenSymbol"/>
            </a:endParaRPr>
          </a:p>
        </p:txBody>
      </p:sp>
      <p:sp>
        <p:nvSpPr>
          <p:cNvPr id="5" name="TextBox 4">
            <a:extLst>
              <a:ext uri="{FF2B5EF4-FFF2-40B4-BE49-F238E27FC236}">
                <a16:creationId xmlns:a16="http://schemas.microsoft.com/office/drawing/2014/main" id="{7161E17D-52FF-41FA-BD6E-C132D62D343F}"/>
              </a:ext>
            </a:extLst>
          </p:cNvPr>
          <p:cNvSpPr txBox="1"/>
          <p:nvPr/>
        </p:nvSpPr>
        <p:spPr>
          <a:xfrm>
            <a:off x="5164282" y="1196297"/>
            <a:ext cx="3902148" cy="1569660"/>
          </a:xfrm>
          <a:prstGeom prst="rect">
            <a:avLst/>
          </a:prstGeom>
          <a:noFill/>
        </p:spPr>
        <p:txBody>
          <a:bodyPr wrap="square" rtlCol="0">
            <a:spAutoFit/>
          </a:bodyPr>
          <a:lstStyle/>
          <a:p>
            <a:r>
              <a:rPr lang="en-US" sz="1200" b="1" dirty="0"/>
              <a:t>🚀 Core Capabilities</a:t>
            </a:r>
          </a:p>
          <a:p>
            <a:pPr>
              <a:buFont typeface="Arial" panose="020B0604020202020204" pitchFamily="34" charset="0"/>
              <a:buChar char="•"/>
            </a:pPr>
            <a:r>
              <a:rPr lang="en-US" sz="1200" b="1" dirty="0"/>
              <a:t>Multilingual Support</a:t>
            </a:r>
            <a:endParaRPr lang="en-US" sz="1200" dirty="0"/>
          </a:p>
          <a:p>
            <a:pPr>
              <a:buFont typeface="Arial" panose="020B0604020202020204" pitchFamily="34" charset="0"/>
              <a:buChar char="•"/>
            </a:pPr>
            <a:r>
              <a:rPr lang="en-US" sz="1200" b="1" dirty="0"/>
              <a:t>Cross-Platform Access</a:t>
            </a:r>
            <a:r>
              <a:rPr lang="en-US" sz="1200" dirty="0"/>
              <a:t> (Web, Desktop, Mobile)</a:t>
            </a:r>
          </a:p>
          <a:p>
            <a:pPr>
              <a:buFont typeface="Arial" panose="020B0604020202020204" pitchFamily="34" charset="0"/>
              <a:buChar char="•"/>
            </a:pPr>
            <a:r>
              <a:rPr lang="en-US" sz="1200" b="1" dirty="0"/>
              <a:t>AI-Powered Suggestions</a:t>
            </a:r>
            <a:r>
              <a:rPr lang="en-US" sz="1200" dirty="0"/>
              <a:t> for efficiency and creativity</a:t>
            </a:r>
          </a:p>
          <a:p>
            <a:pPr>
              <a:buFont typeface="Arial" panose="020B0604020202020204" pitchFamily="34" charset="0"/>
              <a:buChar char="•"/>
            </a:pPr>
            <a:r>
              <a:rPr lang="en-US" sz="1200" b="1" dirty="0"/>
              <a:t>Integration-Friendly</a:t>
            </a:r>
            <a:r>
              <a:rPr lang="en-US" sz="1200" dirty="0"/>
              <a:t> with calendars, tools, and platforms</a:t>
            </a:r>
          </a:p>
          <a:p>
            <a:pPr>
              <a:buFont typeface="Arial" panose="020B0604020202020204" pitchFamily="34" charset="0"/>
              <a:buChar char="•"/>
            </a:pPr>
            <a:r>
              <a:rPr lang="en-US" sz="1200" b="1" dirty="0"/>
              <a:t>Voice &amp; Text Interaction</a:t>
            </a:r>
            <a:r>
              <a:rPr lang="en-US" sz="1200" dirty="0"/>
              <a:t> (if enabled)</a:t>
            </a:r>
          </a:p>
          <a:p>
            <a:pPr>
              <a:buFont typeface="Arial" panose="020B0604020202020204" pitchFamily="34" charset="0"/>
              <a:buChar char="•"/>
            </a:pPr>
            <a:r>
              <a:rPr lang="en-US" sz="1200" b="1" dirty="0"/>
              <a:t>Secure &amp; Private</a:t>
            </a:r>
            <a:r>
              <a:rPr lang="en-US" sz="1200" dirty="0"/>
              <a:t> data handling</a:t>
            </a:r>
          </a:p>
        </p:txBody>
      </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 name="Google Shape;167;p31"/>
          <p:cNvPicPr/>
          <p:nvPr/>
        </p:nvPicPr>
        <p:blipFill>
          <a:blip r:embed="rId2"/>
          <a:srcRect l="30802" r="32938"/>
          <a:stretch/>
        </p:blipFill>
        <p:spPr>
          <a:xfrm>
            <a:off x="0" y="0"/>
            <a:ext cx="2969640" cy="5142960"/>
          </a:xfrm>
          <a:prstGeom prst="rect">
            <a:avLst/>
          </a:prstGeom>
          <a:noFill/>
          <a:ln w="0">
            <a:noFill/>
          </a:ln>
        </p:spPr>
      </p:pic>
      <p:sp>
        <p:nvSpPr>
          <p:cNvPr id="93"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000" b="0" u="none" strike="noStrike">
                <a:solidFill>
                  <a:schemeClr val="dk1"/>
                </a:solidFill>
                <a:effectLst/>
                <a:uFillTx/>
                <a:latin typeface="Goldman"/>
                <a:ea typeface="Goldman"/>
              </a:rPr>
              <a:t>User interaction and interface</a:t>
            </a:r>
            <a:endParaRPr lang="fr-FR" sz="3000" b="0" u="none" strike="noStrike">
              <a:solidFill>
                <a:schemeClr val="dk1"/>
              </a:solidFill>
              <a:effectLst/>
              <a:uFillTx/>
              <a:latin typeface="Arial"/>
            </a:endParaRPr>
          </a:p>
        </p:txBody>
      </p:sp>
      <p:sp>
        <p:nvSpPr>
          <p:cNvPr id="94"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400" b="0" u="none" strike="noStrike">
                <a:solidFill>
                  <a:schemeClr val="dk1"/>
                </a:solidFill>
                <a:effectLst/>
                <a:uFillTx/>
                <a:latin typeface="Albert Sans"/>
                <a:ea typeface="Albert Sans"/>
              </a:rPr>
              <a:t>The chatbot features an intuitive, user-friendly interface accessible via web and mobile platforms. It supports text and voice inputs, providing seamless communication. Its design prioritizes simplicity, enabling users to interact naturally while the bot efficiently processes and responds with relevant information.</a:t>
            </a:r>
            <a:endParaRPr lang="fr-FR" sz="1400" b="0" u="none" strike="noStrike">
              <a:solidFill>
                <a:srgbClr val="000000"/>
              </a:solidFill>
              <a:effectLst/>
              <a:uFillTx/>
              <a:latin typeface="Arial"/>
            </a:endParaRPr>
          </a:p>
        </p:txBody>
      </p:sp>
    </p:spTree>
  </p:cSld>
  <p:clrMapOvr>
    <a:masterClrMapping/>
  </p:clrMapOvr>
  <p:transition spd="slow">
    <p:push dir="u"/>
  </p:transition>
</p:sld>
</file>

<file path=ppt/theme/theme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53</TotalTime>
  <Words>785</Words>
  <Application>Microsoft Office PowerPoint</Application>
  <PresentationFormat>On-screen Show (16:9)</PresentationFormat>
  <Paragraphs>119</Paragraphs>
  <Slides>12</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12</vt:i4>
      </vt:variant>
    </vt:vector>
  </HeadingPairs>
  <TitlesOfParts>
    <vt:vector size="24" baseType="lpstr">
      <vt:lpstr>Albert Sans</vt:lpstr>
      <vt:lpstr>Arial</vt:lpstr>
      <vt:lpstr>Calibri</vt:lpstr>
      <vt:lpstr>Georgia</vt:lpstr>
      <vt:lpstr>Goldman</vt:lpstr>
      <vt:lpstr>Nirmala UI Semilight</vt:lpstr>
      <vt:lpstr>Open Sans</vt:lpstr>
      <vt:lpstr>OpenSymbol</vt:lpstr>
      <vt:lpstr>Symbol</vt:lpstr>
      <vt:lpstr>Wingdings</vt:lpstr>
      <vt:lpstr>Technology Innovations by Slidesgo</vt:lpstr>
      <vt:lpstr>Slidesgo Final Pages</vt:lpstr>
      <vt:lpstr>FRIDAY AI</vt:lpstr>
      <vt:lpstr>Introduction</vt:lpstr>
      <vt:lpstr>Introduction to the Chatbot</vt:lpstr>
      <vt:lpstr>Purpose and  objectives</vt:lpstr>
      <vt:lpstr>Technology and development  process</vt:lpstr>
      <vt:lpstr>Target audience and use cases</vt:lpstr>
      <vt:lpstr>Features and Usage</vt:lpstr>
      <vt:lpstr>Key functionalities and  capabilities</vt:lpstr>
      <vt:lpstr>User interaction and interface</vt:lpstr>
      <vt:lpstr>Practical applications and  benefits</vt:lpstr>
      <vt:lpstr>Conclusions</vt:lpstr>
      <vt:lpstr>…</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FRIDAY AI</dc:title>
  <dc:creator>welcome</dc:creator>
  <cp:lastModifiedBy>HIMANSHU KUMAR</cp:lastModifiedBy>
  <cp:revision>3</cp:revision>
  <dcterms:modified xsi:type="dcterms:W3CDTF">2025-10-14T17:10:40Z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2025-10-14T16:14:45Z</dcterms:created>
  <dc:creator>Unknown Creator</dc:creator>
  <dc:description/>
  <dc:language>en-US</dc:language>
  <cp:lastModifiedBy>Unknown Creator</cp:lastModifiedBy>
  <dcterms:modified xsi:type="dcterms:W3CDTF">2025-10-14T16:14:45Z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